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id" ContentType="audio/mid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7" r:id="rId3"/>
    <p:sldId id="275" r:id="rId4"/>
    <p:sldId id="276" r:id="rId5"/>
    <p:sldId id="278" r:id="rId6"/>
    <p:sldId id="277" r:id="rId7"/>
    <p:sldId id="279" r:id="rId8"/>
    <p:sldId id="280" r:id="rId9"/>
    <p:sldId id="283" r:id="rId10"/>
    <p:sldId id="293" r:id="rId11"/>
    <p:sldId id="282" r:id="rId12"/>
    <p:sldId id="303" r:id="rId13"/>
    <p:sldId id="284" r:id="rId14"/>
    <p:sldId id="294" r:id="rId15"/>
    <p:sldId id="285" r:id="rId16"/>
    <p:sldId id="295" r:id="rId17"/>
    <p:sldId id="286" r:id="rId18"/>
    <p:sldId id="296" r:id="rId19"/>
    <p:sldId id="287" r:id="rId20"/>
    <p:sldId id="297" r:id="rId21"/>
    <p:sldId id="266" r:id="rId22"/>
    <p:sldId id="298" r:id="rId23"/>
    <p:sldId id="274" r:id="rId24"/>
    <p:sldId id="299" r:id="rId25"/>
    <p:sldId id="264" r:id="rId26"/>
    <p:sldId id="304" r:id="rId27"/>
    <p:sldId id="272" r:id="rId28"/>
    <p:sldId id="300" r:id="rId29"/>
    <p:sldId id="267" r:id="rId30"/>
    <p:sldId id="301" r:id="rId31"/>
    <p:sldId id="270" r:id="rId32"/>
    <p:sldId id="302" r:id="rId33"/>
    <p:sldId id="288" r:id="rId34"/>
    <p:sldId id="30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>
      <p:cViewPr varScale="1">
        <p:scale>
          <a:sx n="90" d="100"/>
          <a:sy n="90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0748B7-AE4C-4CC2-80CD-5642C6CAC85D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8FBA2-23D1-4113-8D02-E25FC5033C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9.mid"/><Relationship Id="rId7" Type="http://schemas.openxmlformats.org/officeDocument/2006/relationships/slide" Target="slide3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9.mid"/><Relationship Id="rId7" Type="http://schemas.openxmlformats.org/officeDocument/2006/relationships/slide" Target="slide3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9.mid"/><Relationship Id="rId7" Type="http://schemas.openxmlformats.org/officeDocument/2006/relationships/image" Target="../media/image11.jpe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slide" Target="slide3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9.mid"/><Relationship Id="rId7" Type="http://schemas.openxmlformats.org/officeDocument/2006/relationships/slide" Target="slide3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9.mid"/><Relationship Id="rId7" Type="http://schemas.openxmlformats.org/officeDocument/2006/relationships/slide" Target="slide3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9.mid"/><Relationship Id="rId7" Type="http://schemas.openxmlformats.org/officeDocument/2006/relationships/image" Target="../media/image16.jpe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slide" Target="slide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audio" Target="../media/media9.mid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9.mid"/><Relationship Id="rId7" Type="http://schemas.openxmlformats.org/officeDocument/2006/relationships/image" Target="../media/image19.jpe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slide" Target="slide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../media/media9.mid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9.mid"/><Relationship Id="rId7" Type="http://schemas.openxmlformats.org/officeDocument/2006/relationships/image" Target="../media/image15.jpe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slide" Target="slide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4" Type="http://schemas.openxmlformats.org/officeDocument/2006/relationships/audio" Target="../media/media9.mid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9.mid"/><Relationship Id="rId7" Type="http://schemas.openxmlformats.org/officeDocument/2006/relationships/image" Target="../media/image26.jpe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9.mid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media" Target="../media/media9.mid"/><Relationship Id="rId7" Type="http://schemas.openxmlformats.org/officeDocument/2006/relationships/image" Target="../media/image28.jpe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slide" Target="slide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jpeg"/><Relationship Id="rId4" Type="http://schemas.openxmlformats.org/officeDocument/2006/relationships/audio" Target="../media/media9.mid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media" Target="../media/media9.mid"/><Relationship Id="rId7" Type="http://schemas.openxmlformats.org/officeDocument/2006/relationships/slide" Target="slide3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1.jpe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3.jpeg"/><Relationship Id="rId4" Type="http://schemas.openxmlformats.org/officeDocument/2006/relationships/audio" Target="../media/media9.mid"/><Relationship Id="rId9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1.png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NULL" TargetMode="External"/><Relationship Id="rId7" Type="http://schemas.openxmlformats.org/officeDocument/2006/relationships/image" Target="../media/image10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slide" Target="slide3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microsoft.com/office/2007/relationships/media" Target="../media/media9.mid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30BE1-14B3-4FC4-992F-6C22035A463F}"/>
              </a:ext>
            </a:extLst>
          </p:cNvPr>
          <p:cNvSpPr/>
          <p:nvPr/>
        </p:nvSpPr>
        <p:spPr>
          <a:xfrm>
            <a:off x="1385729" y="437800"/>
            <a:ext cx="66773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Χειμερινά Ρούχα</a:t>
            </a:r>
          </a:p>
        </p:txBody>
      </p:sp>
      <p:sp>
        <p:nvSpPr>
          <p:cNvPr id="5" name="AutoShape 4" descr="Cold Snow GIF by Emory Allen - Find &amp; Share on GIPHY">
            <a:extLst>
              <a:ext uri="{FF2B5EF4-FFF2-40B4-BE49-F238E27FC236}">
                <a16:creationId xmlns:a16="http://schemas.microsoft.com/office/drawing/2014/main" id="{84CDAD14-98B1-464B-8045-9D2C498286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b47fa092c953bee5b64e1927aeae5364">
            <a:hlinkClick r:id="" action="ppaction://media"/>
            <a:extLst>
              <a:ext uri="{FF2B5EF4-FFF2-40B4-BE49-F238E27FC236}">
                <a16:creationId xmlns:a16="http://schemas.microsoft.com/office/drawing/2014/main" id="{F5093D4C-FC68-493A-B370-7E523EB34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953" y="709485"/>
            <a:ext cx="633279" cy="633279"/>
          </a:xfrm>
          <a:prstGeom prst="rect">
            <a:avLst/>
          </a:prstGeom>
        </p:spPr>
      </p:pic>
      <p:pic>
        <p:nvPicPr>
          <p:cNvPr id="1032" name="Picture 8" descr="6 places to donate winter coats in the GTA | locallove">
            <a:extLst>
              <a:ext uri="{FF2B5EF4-FFF2-40B4-BE49-F238E27FC236}">
                <a16:creationId xmlns:a16="http://schemas.microsoft.com/office/drawing/2014/main" id="{5DCAFB96-14AC-46F0-BD1A-64F99C7E7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12776"/>
            <a:ext cx="7910670" cy="52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956CD6-E053-4E51-84B6-9BB9F0BF2324}"/>
              </a:ext>
            </a:extLst>
          </p:cNvPr>
          <p:cNvCxnSpPr/>
          <p:nvPr/>
        </p:nvCxnSpPr>
        <p:spPr>
          <a:xfrm>
            <a:off x="321569" y="1002040"/>
            <a:ext cx="2880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686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josephm.com/childrens-store-1/baby-boy-2-4-32/coats-jackets-100/timberland-kids-boys-yellow-padded-puffer-354876-112588_zoom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 t="17334" r="1316" b="15945"/>
          <a:stretch>
            <a:fillRect/>
          </a:stretch>
        </p:blipFill>
        <p:spPr bwMode="auto">
          <a:xfrm>
            <a:off x="5220072" y="692696"/>
            <a:ext cx="3335666" cy="3024336"/>
          </a:xfrm>
          <a:prstGeom prst="rect">
            <a:avLst/>
          </a:prstGeom>
          <a:noFill/>
        </p:spPr>
      </p:pic>
      <p:pic>
        <p:nvPicPr>
          <p:cNvPr id="3" name="Picture 24" descr="http://www.vapami.com/images/product_images/popup_images/107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3" y="1052738"/>
            <a:ext cx="2952325" cy="295232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411760" y="3573016"/>
            <a:ext cx="3600400" cy="2924993"/>
            <a:chOff x="5508104" y="3356992"/>
            <a:chExt cx="3024336" cy="2492945"/>
          </a:xfrm>
        </p:grpSpPr>
        <p:pic>
          <p:nvPicPr>
            <p:cNvPr id="4" name="Picture 18" descr="http://i2.ztat.net/large/R/U/RU116C002-504@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3356992"/>
              <a:ext cx="1728192" cy="2492945"/>
            </a:xfrm>
            <a:prstGeom prst="rect">
              <a:avLst/>
            </a:prstGeom>
            <a:noFill/>
            <a:scene3d>
              <a:camera prst="orthographicFront">
                <a:rot lat="0" lon="19499960" rev="0"/>
              </a:camera>
              <a:lightRig rig="threePt" dir="t"/>
            </a:scene3d>
          </p:spPr>
        </p:pic>
        <p:pic>
          <p:nvPicPr>
            <p:cNvPr id="5" name="Picture 18" descr="http://i2.ztat.net/large/R/U/RU116C002-504@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20272" y="3501008"/>
              <a:ext cx="1512168" cy="2181327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79512" y="446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σακάκι </a:t>
            </a:r>
          </a:p>
        </p:txBody>
      </p:sp>
      <p:pic>
        <p:nvPicPr>
          <p:cNvPr id="8" name="πατησε σακ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6536" y="30438"/>
            <a:ext cx="609600" cy="609600"/>
          </a:xfrm>
          <a:prstGeom prst="rect">
            <a:avLst/>
          </a:prstGeom>
        </p:spPr>
      </p:pic>
      <p:pic>
        <p:nvPicPr>
          <p:cNvPr id="9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24528" y="106205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85338" y="2603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111561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τα γάντια .</a:t>
            </a:r>
          </a:p>
        </p:txBody>
      </p:sp>
      <p:pic>
        <p:nvPicPr>
          <p:cNvPr id="3" name="Picture 4" descr="http://us.123rf.com/400wm/400/400/breeze09/breeze091102/breeze09110200013/8888526-green-children-s-gloves-it-is-isolated-on-whit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933056"/>
            <a:ext cx="3674005" cy="2440318"/>
          </a:xfrm>
          <a:prstGeom prst="rect">
            <a:avLst/>
          </a:prstGeom>
          <a:noFill/>
        </p:spPr>
      </p:pic>
      <p:pic>
        <p:nvPicPr>
          <p:cNvPr id="4" name="Picture 24" descr="http://www.vapami.com/images/product_images/popup_images/107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48682"/>
            <a:ext cx="2880320" cy="2880322"/>
          </a:xfrm>
          <a:prstGeom prst="rect">
            <a:avLst/>
          </a:prstGeom>
          <a:noFill/>
        </p:spPr>
      </p:pic>
      <p:pic>
        <p:nvPicPr>
          <p:cNvPr id="5" name="Picture 4" descr="http://central.languagepod101.com/stockphoto/media/3044&amp;v=fit51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798240"/>
            <a:ext cx="2808312" cy="3550263"/>
          </a:xfrm>
          <a:prstGeom prst="rect">
            <a:avLst/>
          </a:prstGeom>
          <a:noFill/>
        </p:spPr>
      </p:pic>
      <p:pic>
        <p:nvPicPr>
          <p:cNvPr id="6" name="πάτησε γάντι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4584" y="188640"/>
            <a:ext cx="609600" cy="609600"/>
          </a:xfrm>
          <a:prstGeom prst="rect">
            <a:avLst/>
          </a:prstGeom>
        </p:spPr>
      </p:pic>
      <p:pic>
        <p:nvPicPr>
          <p:cNvPr id="7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2520" y="1571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96413" y="1079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τις μπότες </a:t>
            </a:r>
            <a:r>
              <a:rPr lang="el-GR" dirty="0"/>
              <a:t>.</a:t>
            </a:r>
          </a:p>
        </p:txBody>
      </p:sp>
      <p:pic>
        <p:nvPicPr>
          <p:cNvPr id="3" name="Picture 10" descr="http://www.splashinnovations.com/images/regular_blu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84784"/>
            <a:ext cx="1944216" cy="1944216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4499992" y="3429000"/>
            <a:ext cx="3600400" cy="2924993"/>
            <a:chOff x="5508104" y="3356992"/>
            <a:chExt cx="3024336" cy="2492945"/>
          </a:xfrm>
        </p:grpSpPr>
        <p:pic>
          <p:nvPicPr>
            <p:cNvPr id="5" name="Picture 18" descr="http://i2.ztat.net/large/R/U/RU116C002-504@1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8104" y="3356992"/>
              <a:ext cx="1728192" cy="2492945"/>
            </a:xfrm>
            <a:prstGeom prst="rect">
              <a:avLst/>
            </a:prstGeom>
            <a:noFill/>
            <a:scene3d>
              <a:camera prst="orthographicFront">
                <a:rot lat="0" lon="19499960" rev="0"/>
              </a:camera>
              <a:lightRig rig="threePt" dir="t"/>
            </a:scene3d>
          </p:spPr>
        </p:pic>
        <p:pic>
          <p:nvPicPr>
            <p:cNvPr id="6" name="Picture 18" descr="http://i2.ztat.net/large/R/U/RU116C002-504@1.jp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20272" y="3501008"/>
              <a:ext cx="1512168" cy="2181327"/>
            </a:xfrm>
            <a:prstGeom prst="rect">
              <a:avLst/>
            </a:prstGeom>
            <a:noFill/>
          </p:spPr>
        </p:pic>
      </p:grpSp>
      <p:pic>
        <p:nvPicPr>
          <p:cNvPr id="7" name="Picture 6" descr="http://www.josephm.com/childrens-store-1/baby-boy-2-4-32/coats-jackets-100/timberland-kids-boys-yellow-padded-puffer-354876-112588_zoom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t="17334" r="1316" b="15945"/>
          <a:stretch>
            <a:fillRect/>
          </a:stretch>
        </p:blipFill>
        <p:spPr bwMode="auto">
          <a:xfrm>
            <a:off x="467544" y="908720"/>
            <a:ext cx="3335666" cy="3024336"/>
          </a:xfrm>
          <a:prstGeom prst="rect">
            <a:avLst/>
          </a:prstGeom>
          <a:noFill/>
        </p:spPr>
      </p:pic>
      <p:pic>
        <p:nvPicPr>
          <p:cNvPr id="8" name="πάτησε μπότες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560" y="-27384"/>
            <a:ext cx="609600" cy="609600"/>
          </a:xfrm>
          <a:prstGeom prst="rect">
            <a:avLst/>
          </a:prstGeom>
        </p:spPr>
      </p:pic>
      <p:pic>
        <p:nvPicPr>
          <p:cNvPr id="9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6536" y="662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540875" y="1079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884368" y="6309320"/>
            <a:ext cx="125963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σκουφάκι .</a:t>
            </a:r>
          </a:p>
        </p:txBody>
      </p:sp>
      <p:pic>
        <p:nvPicPr>
          <p:cNvPr id="3" name="Picture 24" descr="http://www.vapami.com/images/product_images/popup_images/107_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867825"/>
            <a:ext cx="2880320" cy="2880321"/>
          </a:xfrm>
          <a:prstGeom prst="rect">
            <a:avLst/>
          </a:prstGeom>
          <a:noFill/>
        </p:spPr>
      </p:pic>
      <p:pic>
        <p:nvPicPr>
          <p:cNvPr id="4" name="Picture 3" descr="http://central.languagepod101.com/stockphoto/media/3044&amp;v=fit51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9619" y="867825"/>
            <a:ext cx="2880320" cy="3641295"/>
          </a:xfrm>
          <a:prstGeom prst="rect">
            <a:avLst/>
          </a:prstGeom>
          <a:noFill/>
        </p:spPr>
      </p:pic>
      <p:pic>
        <p:nvPicPr>
          <p:cNvPr id="5" name="Picture 4" descr="http://us.123rf.com/400wm/400/400/breeze09/breeze091102/breeze09110200013/8888526-green-children-s-gloves-it-is-isolated-on-whi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005064"/>
            <a:ext cx="3240360" cy="2152286"/>
          </a:xfrm>
          <a:prstGeom prst="rect">
            <a:avLst/>
          </a:prstGeom>
          <a:noFill/>
        </p:spPr>
      </p:pic>
      <p:pic>
        <p:nvPicPr>
          <p:cNvPr id="6" name="Πατησε σκοφ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40552" y="-27384"/>
            <a:ext cx="609600" cy="609600"/>
          </a:xfrm>
          <a:prstGeom prst="rect">
            <a:avLst/>
          </a:prstGeom>
        </p:spPr>
      </p:pic>
      <p:pic>
        <p:nvPicPr>
          <p:cNvPr id="7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5962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540875" y="2603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1187624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την ομπρέλα .</a:t>
            </a:r>
          </a:p>
        </p:txBody>
      </p:sp>
      <p:pic>
        <p:nvPicPr>
          <p:cNvPr id="3" name="Picture 10" descr="http://www.splashinnovations.com/images/regular_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84784"/>
            <a:ext cx="1944216" cy="1944216"/>
          </a:xfrm>
          <a:prstGeom prst="rect">
            <a:avLst/>
          </a:prstGeom>
          <a:noFill/>
        </p:spPr>
      </p:pic>
      <p:pic>
        <p:nvPicPr>
          <p:cNvPr id="4" name="Picture 3" descr="http://www.josephm.com/childrens-store-1/baby-boy-2-4-32/coats-jackets-100/timberland-kids-boys-yellow-padded-puffer-354876-112588_zoom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t="17334" r="1316" b="15945"/>
          <a:stretch>
            <a:fillRect/>
          </a:stretch>
        </p:blipFill>
        <p:spPr bwMode="auto">
          <a:xfrm>
            <a:off x="262360" y="1189105"/>
            <a:ext cx="3335666" cy="3024336"/>
          </a:xfrm>
          <a:prstGeom prst="rect">
            <a:avLst/>
          </a:prstGeom>
          <a:noFill/>
        </p:spPr>
      </p:pic>
      <p:pic>
        <p:nvPicPr>
          <p:cNvPr id="5" name="Picture 4" descr="http://us.123rf.com/400wm/400/400/breeze09/breeze091102/breeze09110200013/8888526-green-children-s-gloves-it-is-isolated-on-whi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717032"/>
            <a:ext cx="3240360" cy="2152286"/>
          </a:xfrm>
          <a:prstGeom prst="rect">
            <a:avLst/>
          </a:prstGeom>
          <a:noFill/>
        </p:spPr>
      </p:pic>
      <p:pic>
        <p:nvPicPr>
          <p:cNvPr id="6" name="πατησε ομπρέλλ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4568" y="62850"/>
            <a:ext cx="609600" cy="609600"/>
          </a:xfrm>
          <a:prstGeom prst="rect">
            <a:avLst/>
          </a:prstGeom>
        </p:spPr>
      </p:pic>
      <p:pic>
        <p:nvPicPr>
          <p:cNvPr id="7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2520" y="7279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24975" y="1079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118762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9852" y="26672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Γάντια </a:t>
            </a:r>
          </a:p>
        </p:txBody>
      </p:sp>
      <p:pic>
        <p:nvPicPr>
          <p:cNvPr id="2" name="γάντι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3381" y="11088"/>
            <a:ext cx="609600" cy="6096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 descr="Cold Weather Gear Gifs Find Make Share Gfycat I\'m Freezing Cold - LowGif">
            <a:extLst>
              <a:ext uri="{FF2B5EF4-FFF2-40B4-BE49-F238E27FC236}">
                <a16:creationId xmlns:a16="http://schemas.microsoft.com/office/drawing/2014/main" id="{EA1D9A91-E2AA-469E-A59F-2061B0B002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2.squidoocdn.com/resize/squidoo_images/590/draft_lens6196582module142135371photo_1292909686hunter-child-rain-boots.j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196752"/>
            <a:ext cx="2232248" cy="2232248"/>
          </a:xfrm>
          <a:prstGeom prst="rect">
            <a:avLst/>
          </a:prstGeom>
          <a:noFill/>
        </p:spPr>
      </p:pic>
      <p:pic>
        <p:nvPicPr>
          <p:cNvPr id="4102" name="Picture 6" descr="http://www.littlesunflowers.com/images/crocs-crocband-jaunt-wellies-boots-lime-green-pai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065923"/>
            <a:ext cx="2520280" cy="2019261"/>
          </a:xfrm>
          <a:prstGeom prst="rect">
            <a:avLst/>
          </a:prstGeom>
          <a:noFill/>
        </p:spPr>
      </p:pic>
      <p:pic>
        <p:nvPicPr>
          <p:cNvPr id="4104" name="Picture 8" descr="http://www.heirsandgracesjewellery.co.uk/ekmps/shops/heirsandgraces/images/vintage-children-s-red-boots-size-4-unworn--8755-p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0256" t="3846" r="2564" b="7692"/>
          <a:stretch>
            <a:fillRect/>
          </a:stretch>
        </p:blipFill>
        <p:spPr bwMode="auto">
          <a:xfrm>
            <a:off x="539552" y="1052736"/>
            <a:ext cx="2448272" cy="1656184"/>
          </a:xfrm>
          <a:prstGeom prst="rect">
            <a:avLst/>
          </a:prstGeom>
          <a:noFill/>
        </p:spPr>
      </p:pic>
      <p:pic>
        <p:nvPicPr>
          <p:cNvPr id="4114" name="Picture 18" descr="http://i2.ztat.net/large/R/U/RU116C002-504@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90" y="4365104"/>
            <a:ext cx="1728158" cy="24928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55576" y="-2738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τις κόκκινες μπότες </a:t>
            </a:r>
            <a:r>
              <a:rPr lang="el-GR" dirty="0"/>
              <a:t> </a:t>
            </a:r>
          </a:p>
        </p:txBody>
      </p:sp>
      <p:pic>
        <p:nvPicPr>
          <p:cNvPr id="10" name="Picture 18" descr="http://i2.ztat.net/large/R/U/RU116C002-504@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145331"/>
            <a:ext cx="1728192" cy="2492945"/>
          </a:xfrm>
          <a:prstGeom prst="rect">
            <a:avLst/>
          </a:prstGeom>
          <a:noFill/>
          <a:scene3d>
            <a:camera prst="orthographicFront">
              <a:rot lat="0" lon="19499960" rev="0"/>
            </a:camera>
            <a:lightRig rig="threePt" dir="t"/>
          </a:scene3d>
        </p:spPr>
      </p:pic>
      <p:pic>
        <p:nvPicPr>
          <p:cNvPr id="2" name="κόκκινες μπότες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0552" y="9347"/>
            <a:ext cx="609600" cy="609600"/>
          </a:xfrm>
          <a:prstGeom prst="rect">
            <a:avLst/>
          </a:prstGeom>
        </p:spPr>
      </p:pic>
      <p:pic>
        <p:nvPicPr>
          <p:cNvPr id="3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5752" y="78269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12313" y="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plus4u.gr/images/150/BIG/15000120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17032"/>
            <a:ext cx="2088232" cy="2847589"/>
          </a:xfrm>
          <a:prstGeom prst="rect">
            <a:avLst/>
          </a:prstGeom>
          <a:noFill/>
        </p:spPr>
      </p:pic>
      <p:pic>
        <p:nvPicPr>
          <p:cNvPr id="1028" name="Picture 4" descr="http://central.languagepod101.com/stockphoto/media/3044&amp;v=fit51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933056"/>
            <a:ext cx="1944216" cy="2457874"/>
          </a:xfrm>
          <a:prstGeom prst="rect">
            <a:avLst/>
          </a:prstGeom>
          <a:noFill/>
        </p:spPr>
      </p:pic>
      <p:pic>
        <p:nvPicPr>
          <p:cNvPr id="1030" name="Picture 6" descr="http://www.weloveties.com/content/weloveties/producten/sjaal_geel_wltjb7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3617" t="1505" r="2327"/>
          <a:stretch>
            <a:fillRect/>
          </a:stretch>
        </p:blipFill>
        <p:spPr bwMode="auto">
          <a:xfrm>
            <a:off x="2195736" y="764704"/>
            <a:ext cx="1913783" cy="2408918"/>
          </a:xfrm>
          <a:prstGeom prst="rect">
            <a:avLst/>
          </a:prstGeom>
          <a:noFill/>
        </p:spPr>
      </p:pic>
      <p:pic>
        <p:nvPicPr>
          <p:cNvPr id="1032" name="Picture 8" descr="http://www.accessoriestrends.com/wp-content/uploads/2011/02/Crumpet-bright-green-cashmere-and-silk-blend-scarf-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1196752"/>
            <a:ext cx="2016224" cy="30265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-2738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κίτρινο κασκόλ . </a:t>
            </a:r>
          </a:p>
        </p:txBody>
      </p:sp>
      <p:pic>
        <p:nvPicPr>
          <p:cNvPr id="2" name="κίτρινο κασκόλ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6536" y="205269"/>
            <a:ext cx="609600" cy="609600"/>
          </a:xfrm>
          <a:prstGeom prst="rect">
            <a:avLst/>
          </a:prstGeom>
        </p:spPr>
      </p:pic>
      <p:pic>
        <p:nvPicPr>
          <p:cNvPr id="3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4528" y="98072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540875" y="571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118762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4" name="Picture 24" descr="http://www.vapami.com/images/product_images/popup_images/107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573016"/>
            <a:ext cx="3168352" cy="3168354"/>
          </a:xfrm>
          <a:prstGeom prst="rect">
            <a:avLst/>
          </a:prstGeom>
          <a:noFill/>
        </p:spPr>
      </p:pic>
      <p:pic>
        <p:nvPicPr>
          <p:cNvPr id="20516" name="Picture 36" descr="http://www.bonpoint-boutique.com/media/photos/sized/photos/hat-baby-h10-red-1_d41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0"/>
            <a:ext cx="3456384" cy="3456384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TA4CE3wP-g2dL7dpMwqG5qMQx_oQTShCgcINuOf0zegJndgasX644Ya_n2-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509120"/>
            <a:ext cx="2114550" cy="2162176"/>
          </a:xfrm>
          <a:prstGeom prst="rect">
            <a:avLst/>
          </a:prstGeom>
          <a:noFill/>
        </p:spPr>
      </p:pic>
      <p:pic>
        <p:nvPicPr>
          <p:cNvPr id="7174" name="Picture 6" descr="http://files.plus4u.gr/images/138/BIG/13802288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 l="3226" t="3191" r="3226" b="1077"/>
          <a:stretch>
            <a:fillRect/>
          </a:stretch>
        </p:blipFill>
        <p:spPr bwMode="auto">
          <a:xfrm>
            <a:off x="6156176" y="908720"/>
            <a:ext cx="208823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μπλε σκουφάκι  </a:t>
            </a:r>
          </a:p>
        </p:txBody>
      </p:sp>
      <p:pic>
        <p:nvPicPr>
          <p:cNvPr id="2" name="μπλέ σκουφ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52520" y="-102114"/>
            <a:ext cx="609600" cy="609600"/>
          </a:xfrm>
          <a:prstGeom prst="rect">
            <a:avLst/>
          </a:prstGeom>
        </p:spPr>
      </p:pic>
      <p:pic>
        <p:nvPicPr>
          <p:cNvPr id="3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52520" y="8122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56775" y="2603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108012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9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georgala.gr/shop/images/m2ve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933056"/>
            <a:ext cx="2736304" cy="2736304"/>
          </a:xfrm>
          <a:prstGeom prst="rect">
            <a:avLst/>
          </a:prstGeom>
          <a:noFill/>
        </p:spPr>
      </p:pic>
      <p:pic>
        <p:nvPicPr>
          <p:cNvPr id="5" name="Picture 34" descr="http://www.moncleroutletusa.net/images/Moncler/Moncler%20Kids/K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844824"/>
            <a:ext cx="2592288" cy="2574654"/>
          </a:xfrm>
          <a:prstGeom prst="rect">
            <a:avLst/>
          </a:prstGeom>
          <a:noFill/>
        </p:spPr>
      </p:pic>
      <p:pic>
        <p:nvPicPr>
          <p:cNvPr id="29698" name="Picture 2" descr="http://www.josephm.com/childrens-store-1/baby-boy-2-4-32/coats-jackets-100/timberland-kids-boys-yellow-padded-puffer-354876-112588_zoom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56992"/>
            <a:ext cx="2610736" cy="3501008"/>
          </a:xfrm>
          <a:prstGeom prst="rect">
            <a:avLst/>
          </a:prstGeom>
          <a:noFill/>
        </p:spPr>
      </p:pic>
      <p:pic>
        <p:nvPicPr>
          <p:cNvPr id="29700" name="Picture 4" descr="http://www.nordickids.co.uk/images/DD012_1_zo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628800"/>
            <a:ext cx="1728192" cy="20738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κίτρινο σακάκι . </a:t>
            </a:r>
          </a:p>
        </p:txBody>
      </p:sp>
      <p:pic>
        <p:nvPicPr>
          <p:cNvPr id="2" name="κίτρινο σακ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9795" y="50026"/>
            <a:ext cx="609600" cy="609600"/>
          </a:xfrm>
          <a:prstGeom prst="rect">
            <a:avLst/>
          </a:prstGeom>
        </p:spPr>
      </p:pic>
      <p:pic>
        <p:nvPicPr>
          <p:cNvPr id="4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9795" y="9053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56576" y="2603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1296144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_bv4zjPO9R0U/TPftX0m_57I/AAAAAAAAAEM/VpVIoNepOZ0/s1600/Red%2BUmbrell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412776"/>
            <a:ext cx="2592288" cy="2284729"/>
          </a:xfrm>
          <a:prstGeom prst="rect">
            <a:avLst/>
          </a:prstGeom>
          <a:noFill/>
        </p:spPr>
      </p:pic>
      <p:pic>
        <p:nvPicPr>
          <p:cNvPr id="3078" name="Picture 6" descr="http://www.solarinspain.com/images/yellowUmbrell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700808"/>
            <a:ext cx="2295525" cy="1905000"/>
          </a:xfrm>
          <a:prstGeom prst="rect">
            <a:avLst/>
          </a:prstGeom>
          <a:noFill/>
        </p:spPr>
      </p:pic>
      <p:pic>
        <p:nvPicPr>
          <p:cNvPr id="3080" name="Picture 8" descr="http://www.brolliesgalore.co.uk/acatalog/pic_L_colour_green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005064"/>
            <a:ext cx="2232248" cy="2232248"/>
          </a:xfrm>
          <a:prstGeom prst="rect">
            <a:avLst/>
          </a:prstGeom>
          <a:noFill/>
        </p:spPr>
      </p:pic>
      <p:pic>
        <p:nvPicPr>
          <p:cNvPr id="3082" name="Picture 10" descr="http://www.splashinnovations.com/images/regular_blu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789040"/>
            <a:ext cx="2483768" cy="2483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την πράσινη ομπρέλα . </a:t>
            </a:r>
          </a:p>
        </p:txBody>
      </p:sp>
      <p:pic>
        <p:nvPicPr>
          <p:cNvPr id="2" name="πάτησε πρασινη ομπρέλλ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6536" y="205502"/>
            <a:ext cx="609600" cy="609600"/>
          </a:xfrm>
          <a:prstGeom prst="rect">
            <a:avLst/>
          </a:prstGeom>
        </p:spPr>
      </p:pic>
      <p:pic>
        <p:nvPicPr>
          <p:cNvPr id="3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956" y="10912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24528" y="112327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111561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i2.ztat.net/large/R/U/RU116C002-504@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6672"/>
            <a:ext cx="3672408" cy="5297508"/>
          </a:xfrm>
          <a:prstGeom prst="rect">
            <a:avLst/>
          </a:prstGeom>
          <a:noFill/>
        </p:spPr>
      </p:pic>
      <p:pic>
        <p:nvPicPr>
          <p:cNvPr id="3" name="Picture 18" descr="http://i2.ztat.net/large/R/U/RU116C002-504@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3672408" cy="5297508"/>
          </a:xfrm>
          <a:prstGeom prst="rect">
            <a:avLst/>
          </a:prstGeom>
          <a:noFill/>
          <a:scene3d>
            <a:camera prst="orthographicFront">
              <a:rot lat="0" lon="19499960" rev="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3589479" y="4766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Μπότες </a:t>
            </a:r>
          </a:p>
        </p:txBody>
      </p:sp>
      <p:pic>
        <p:nvPicPr>
          <p:cNvPr id="5" name="μπότες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528" y="-6461"/>
            <a:ext cx="609600" cy="6096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82758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www.achilleasaccessories.gr/collections/winter12/thumbs/08031_1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121696"/>
            <a:ext cx="2736304" cy="2736304"/>
          </a:xfrm>
          <a:prstGeom prst="rect">
            <a:avLst/>
          </a:prstGeom>
          <a:noFill/>
        </p:spPr>
      </p:pic>
      <p:pic>
        <p:nvPicPr>
          <p:cNvPr id="6146" name="Picture 2" descr="http://fashiontribes.typepad.com/main/images/2007/07/23/accessories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412776"/>
            <a:ext cx="2009775" cy="2381250"/>
          </a:xfrm>
          <a:prstGeom prst="rect">
            <a:avLst/>
          </a:prstGeom>
          <a:noFill/>
        </p:spPr>
      </p:pic>
      <p:pic>
        <p:nvPicPr>
          <p:cNvPr id="6148" name="Picture 4" descr="http://us.123rf.com/400wm/400/400/breeze09/breeze091102/breeze09110200013/8888526-green-children-s-gloves-it-is-isolated-on-whi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05064"/>
            <a:ext cx="3871298" cy="25713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τα κόκκινα γάντια . </a:t>
            </a:r>
          </a:p>
        </p:txBody>
      </p:sp>
      <p:pic>
        <p:nvPicPr>
          <p:cNvPr id="2054" name="Picture 6" descr="http://www.ecobaby.gr/images/product_images/popup_images/baby/clothes/boiled/disana_boiled_wool_gloves_blu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836712"/>
            <a:ext cx="2304256" cy="2844761"/>
          </a:xfrm>
          <a:prstGeom prst="rect">
            <a:avLst/>
          </a:prstGeom>
          <a:noFill/>
        </p:spPr>
      </p:pic>
      <p:pic>
        <p:nvPicPr>
          <p:cNvPr id="2" name="πάτησε τα κόκκινα γάντι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0664" y="9347"/>
            <a:ext cx="609600" cy="609600"/>
          </a:xfrm>
          <a:prstGeom prst="rect">
            <a:avLst/>
          </a:prstGeom>
        </p:spPr>
      </p:pic>
      <p:pic>
        <p:nvPicPr>
          <p:cNvPr id="4" name="MS90007431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4528" y="8367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468544" y="107950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προσπάθησε ξανά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96536" y="213989"/>
            <a:ext cx="304800" cy="304800"/>
          </a:xfrm>
          <a:prstGeom prst="rect">
            <a:avLst/>
          </a:prstGeom>
        </p:spPr>
      </p:pic>
      <p:sp>
        <p:nvSpPr>
          <p:cNvPr id="3" name="Action Button: Back or Previous 2">
            <a:hlinkClick r:id="" action="ppaction://hlinkshowjump?jump=lastslideviewed" highlightClick="1"/>
          </p:cNvPr>
          <p:cNvSpPr/>
          <p:nvPr/>
        </p:nvSpPr>
        <p:spPr>
          <a:xfrm>
            <a:off x="3203848" y="5229200"/>
            <a:ext cx="2376264" cy="1296144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C:\Users\user\AppData\Local\Microsoft\Windows\Temporary Internet Files\Content.IE5\CFK0L8QQ\MC90043316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6461"/>
            <a:ext cx="4712568" cy="47125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ndAc>
      <p:stSnd>
        <p:snd r:embed="rId4" name="προσπάθησε ξανά 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ld Snow GIF by Emory Allen - Find &amp; Share on GIPHY">
            <a:extLst>
              <a:ext uri="{FF2B5EF4-FFF2-40B4-BE49-F238E27FC236}">
                <a16:creationId xmlns:a16="http://schemas.microsoft.com/office/drawing/2014/main" id="{46EC910E-9410-4001-8CD1-37AF45F64F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42334" cy="51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5fad24d596aabef64ce6ad108bacccc1">
            <a:hlinkClick r:id="" action="ppaction://media"/>
            <a:extLst>
              <a:ext uri="{FF2B5EF4-FFF2-40B4-BE49-F238E27FC236}">
                <a16:creationId xmlns:a16="http://schemas.microsoft.com/office/drawing/2014/main" id="{3FEE7614-C4C5-44A8-BA2B-3ACCD771B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747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67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Κασκόλ </a:t>
            </a:r>
          </a:p>
        </p:txBody>
      </p:sp>
      <p:pic>
        <p:nvPicPr>
          <p:cNvPr id="2" name="κασκόλ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536" y="82189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79208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Top Red Scarf Stickers for Android &amp; iOS | Gfycat">
            <a:extLst>
              <a:ext uri="{FF2B5EF4-FFF2-40B4-BE49-F238E27FC236}">
                <a16:creationId xmlns:a16="http://schemas.microsoft.com/office/drawing/2014/main" id="{FF34936E-FFA8-40AD-8991-A9B583CE1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25" y="1333500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2516" y="19888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Σκουφάκι </a:t>
            </a:r>
          </a:p>
        </p:txBody>
      </p:sp>
      <p:pic>
        <p:nvPicPr>
          <p:cNvPr id="2" name="σκουφ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85920"/>
            <a:ext cx="609600" cy="6096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 descr="Top Winter Clothing Stickers for Android &amp; iOS | Gfycat">
            <a:extLst>
              <a:ext uri="{FF2B5EF4-FFF2-40B4-BE49-F238E27FC236}">
                <a16:creationId xmlns:a16="http://schemas.microsoft.com/office/drawing/2014/main" id="{A5A20679-4C62-4533-A07E-4A27D00DE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>
        <p14:wheelReverse spokes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40568" y="35730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Ομπρέλα </a:t>
            </a:r>
          </a:p>
        </p:txBody>
      </p:sp>
      <p:pic>
        <p:nvPicPr>
          <p:cNvPr id="4" name="ομπρέλλ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56720"/>
            <a:ext cx="609600" cy="6096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 descr="Skype emoticons | Emoticon, Umbrella, Skype emoticons">
            <a:extLst>
              <a:ext uri="{FF2B5EF4-FFF2-40B4-BE49-F238E27FC236}">
                <a16:creationId xmlns:a16="http://schemas.microsoft.com/office/drawing/2014/main" id="{9AA49D55-AED5-47E5-89A4-2C141F593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907">
            <a:off x="2267744" y="944724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osephm.com/childrens-store-1/baby-boy-2-4-32/coats-jackets-100/timberland-kids-boys-yellow-padded-puffer-354876-112588_zoom.jpg"/>
          <p:cNvPicPr>
            <a:picLocks noChangeAspect="1" noChangeArrowheads="1"/>
          </p:cNvPicPr>
          <p:nvPr/>
        </p:nvPicPr>
        <p:blipFill>
          <a:blip r:embed="rId4" cstate="print"/>
          <a:srcRect t="17334" r="1316" b="15945"/>
          <a:stretch>
            <a:fillRect/>
          </a:stretch>
        </p:blipFill>
        <p:spPr bwMode="auto">
          <a:xfrm>
            <a:off x="1043608" y="525136"/>
            <a:ext cx="6984776" cy="63328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1886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Σακάκι </a:t>
            </a:r>
          </a:p>
        </p:txBody>
      </p:sp>
      <p:pic>
        <p:nvPicPr>
          <p:cNvPr id="2" name="σακάκ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0"/>
            <a:ext cx="609600" cy="6096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936104" cy="6206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46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Πάτησε το κασκόλ .</a:t>
            </a:r>
          </a:p>
        </p:txBody>
      </p:sp>
      <p:pic>
        <p:nvPicPr>
          <p:cNvPr id="3" name="Picture 4" descr="http://us.123rf.com/400wm/400/400/breeze09/breeze091102/breeze09110200013/8888526-green-children-s-gloves-it-is-isolated-on-whit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5" y="4077072"/>
            <a:ext cx="3794391" cy="2520280"/>
          </a:xfrm>
          <a:prstGeom prst="rect">
            <a:avLst/>
          </a:prstGeom>
          <a:noFill/>
        </p:spPr>
      </p:pic>
      <p:pic>
        <p:nvPicPr>
          <p:cNvPr id="4" name="Picture 10" descr="http://www.splashinnovations.com/images/regular_blu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079849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4" descr="http://central.languagepod101.com/stockphoto/media/3044&amp;v=fit51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890939"/>
            <a:ext cx="2520280" cy="3186133"/>
          </a:xfrm>
          <a:prstGeom prst="rect">
            <a:avLst/>
          </a:prstGeom>
          <a:noFill/>
        </p:spPr>
      </p:pic>
      <p:pic>
        <p:nvPicPr>
          <p:cNvPr id="6" name="πατησε κασκολ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8544" y="126967"/>
            <a:ext cx="609600" cy="609600"/>
          </a:xfrm>
          <a:prstGeom prst="rect">
            <a:avLst/>
          </a:prstGeom>
        </p:spPr>
      </p:pic>
      <p:pic>
        <p:nvPicPr>
          <p:cNvPr id="7" name="MS900074319[1].m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1694.510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63744" y="8909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12313" y="130175"/>
            <a:ext cx="304800" cy="304800"/>
          </a:xfrm>
          <a:prstGeom prst="rect">
            <a:avLst/>
          </a:prstGeom>
        </p:spPr>
      </p:pic>
      <p:pic>
        <p:nvPicPr>
          <p:cNvPr id="3" name="Picture 2" descr="CELBR1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7" y="1166812"/>
            <a:ext cx="3781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104360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59</Words>
  <Application>Microsoft Office PowerPoint</Application>
  <PresentationFormat>On-screen Show (4:3)</PresentationFormat>
  <Paragraphs>19</Paragraphs>
  <Slides>33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Verdana</vt:lpstr>
      <vt:lpstr>Wingdings 2</vt:lpstr>
      <vt:lpstr>Office Theme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Alexandros</cp:lastModifiedBy>
  <cp:revision>57</cp:revision>
  <dcterms:created xsi:type="dcterms:W3CDTF">2012-01-13T08:45:31Z</dcterms:created>
  <dcterms:modified xsi:type="dcterms:W3CDTF">2021-01-06T16:36:49Z</dcterms:modified>
</cp:coreProperties>
</file>