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58" r:id="rId5"/>
    <p:sldId id="268" r:id="rId6"/>
    <p:sldId id="259" r:id="rId7"/>
    <p:sldId id="269" r:id="rId8"/>
    <p:sldId id="260" r:id="rId9"/>
    <p:sldId id="270" r:id="rId10"/>
    <p:sldId id="261" r:id="rId11"/>
    <p:sldId id="271" r:id="rId12"/>
    <p:sldId id="262" r:id="rId13"/>
    <p:sldId id="272" r:id="rId14"/>
    <p:sldId id="263" r:id="rId15"/>
    <p:sldId id="273" r:id="rId16"/>
    <p:sldId id="264" r:id="rId17"/>
    <p:sldId id="275" r:id="rId18"/>
    <p:sldId id="265" r:id="rId19"/>
    <p:sldId id="276" r:id="rId20"/>
    <p:sldId id="266" r:id="rId21"/>
    <p:sldId id="277" r:id="rId22"/>
    <p:sldId id="27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-78" y="-9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4C952-6C51-4B68-9A6D-8FF730B9F77E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01C2B-0B7F-4CAD-AD9D-93E0BD64C1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60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4C952-6C51-4B68-9A6D-8FF730B9F77E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01C2B-0B7F-4CAD-AD9D-93E0BD64C1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4245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4C952-6C51-4B68-9A6D-8FF730B9F77E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01C2B-0B7F-4CAD-AD9D-93E0BD64C1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1015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4C952-6C51-4B68-9A6D-8FF730B9F77E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01C2B-0B7F-4CAD-AD9D-93E0BD64C1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2027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4C952-6C51-4B68-9A6D-8FF730B9F77E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01C2B-0B7F-4CAD-AD9D-93E0BD64C1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5698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4C952-6C51-4B68-9A6D-8FF730B9F77E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01C2B-0B7F-4CAD-AD9D-93E0BD64C1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4042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4C952-6C51-4B68-9A6D-8FF730B9F77E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01C2B-0B7F-4CAD-AD9D-93E0BD64C1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4695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4C952-6C51-4B68-9A6D-8FF730B9F77E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01C2B-0B7F-4CAD-AD9D-93E0BD64C1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1823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4C952-6C51-4B68-9A6D-8FF730B9F77E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01C2B-0B7F-4CAD-AD9D-93E0BD64C1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9158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4C952-6C51-4B68-9A6D-8FF730B9F77E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01C2B-0B7F-4CAD-AD9D-93E0BD64C1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3868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4C952-6C51-4B68-9A6D-8FF730B9F77E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01C2B-0B7F-4CAD-AD9D-93E0BD64C1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5933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64C952-6C51-4B68-9A6D-8FF730B9F77E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601C2B-0B7F-4CAD-AD9D-93E0BD64C1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8858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1.wav"/><Relationship Id="rId7" Type="http://schemas.openxmlformats.org/officeDocument/2006/relationships/image" Target="../media/image1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image" Target="../media/image6.pn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1.wav"/><Relationship Id="rId7" Type="http://schemas.openxmlformats.org/officeDocument/2006/relationships/image" Target="../media/image4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audio" Target="../media/audio2.wav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audio" Target="../media/audio1.wav"/><Relationship Id="rId7" Type="http://schemas.openxmlformats.org/officeDocument/2006/relationships/audio" Target="../media/audio2.wav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audio" Target="../media/audio1.wav"/><Relationship Id="rId7" Type="http://schemas.openxmlformats.org/officeDocument/2006/relationships/audio" Target="../media/audio2.wav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27.jpe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5.jpeg"/><Relationship Id="rId7" Type="http://schemas.openxmlformats.org/officeDocument/2006/relationships/image" Target="../media/image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4.jpeg"/><Relationship Id="rId4" Type="http://schemas.openxmlformats.org/officeDocument/2006/relationships/audio" Target="../media/audio1.wav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1.wav"/><Relationship Id="rId7" Type="http://schemas.openxmlformats.org/officeDocument/2006/relationships/audio" Target="../media/audio2.wav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audio" Target="../media/audio2.wav"/><Relationship Id="rId7" Type="http://schemas.openxmlformats.org/officeDocument/2006/relationships/image" Target="../media/image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audio" Target="../media/audio1.wav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audio" Target="../media/audio1.wav"/><Relationship Id="rId7" Type="http://schemas.openxmlformats.org/officeDocument/2006/relationships/image" Target="../media/image1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image" Target="../media/image13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1.wav"/><Relationship Id="rId7" Type="http://schemas.openxmlformats.org/officeDocument/2006/relationships/audio" Target="../media/audio2.wav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5296" y="527538"/>
            <a:ext cx="10515600" cy="1854443"/>
          </a:xfrm>
        </p:spPr>
        <p:txBody>
          <a:bodyPr tIns="36000">
            <a:normAutofit/>
          </a:bodyPr>
          <a:lstStyle/>
          <a:p>
            <a:pPr algn="ctr"/>
            <a:r>
              <a:rPr lang="el-GR" dirty="0" smtClean="0"/>
              <a:t>Βρες και ταίριαξε τι τρώει το κάθε ζωάκι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831850" y="5345723"/>
            <a:ext cx="10515600" cy="743927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l-GR" b="1" dirty="0" smtClean="0">
                <a:solidFill>
                  <a:schemeClr val="tx1"/>
                </a:solidFill>
              </a:rPr>
              <a:t>ΠΑΤΗΣΕ ΤΗΝ ΣΩΣΤΗ ΕΙΚΟΝΑ</a:t>
            </a:r>
          </a:p>
          <a:p>
            <a:pPr algn="r"/>
            <a:r>
              <a:rPr lang="el-GR" dirty="0" smtClean="0"/>
              <a:t>Δημιουργία: Ξένια Γεωργίου</a:t>
            </a:r>
            <a:endParaRPr lang="el-GR" dirty="0"/>
          </a:p>
        </p:txBody>
      </p:sp>
      <p:pic>
        <p:nvPicPr>
          <p:cNvPr id="1026" name="Picture 2" descr="ΖΩΑ ΤΗΣ ΖΟΥΓΚΛΑΣ ΜΠΟΜΠΟΝΙΕΡΕΣ ΒΑΠΤΙΣΗΣ ΤΙΜΕΣ ΧΟΝΔΡΙΚΗ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934" y="2436846"/>
            <a:ext cx="4467497" cy="2668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729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Free Crocodile Transparent, Download Free Clip Art, Free Clip Art on Clipart  Libr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148" name="Picture 4" descr="Vector Cute Crocodile, Lovely, Crocodile, Vector PNG Transparent Clipart  Image and PSD File for Free Download | Crocodile cartoon, Crocodile  illustration, Cartoon sty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585" y="1014395"/>
            <a:ext cx="6307153" cy="391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3594138"/>
              </p:ext>
            </p:extLst>
          </p:nvPr>
        </p:nvGraphicFramePr>
        <p:xfrm>
          <a:off x="1749235" y="5540807"/>
          <a:ext cx="4031175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1175">
                  <a:extLst>
                    <a:ext uri="{9D8B030D-6E8A-4147-A177-3AD203B41FA5}">
                      <a16:colId xmlns="" xmlns:a16="http://schemas.microsoft.com/office/drawing/2014/main" val="3732714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l-GR" sz="2800" dirty="0" smtClean="0"/>
                        <a:t>            </a:t>
                      </a:r>
                      <a:r>
                        <a:rPr lang="el-GR" sz="3200" dirty="0" smtClean="0"/>
                        <a:t>Κροκόδειλος</a:t>
                      </a:r>
                      <a:endParaRPr lang="en-GB" sz="3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36662981"/>
                  </a:ext>
                </a:extLst>
              </a:tr>
            </a:tbl>
          </a:graphicData>
        </a:graphic>
      </p:graphicFrame>
      <p:pic>
        <p:nvPicPr>
          <p:cNvPr id="6150" name="Picture 6" descr="Bread. stock vector. Illustration of baker, cartoon, grain - 62628436">
            <a:hlinkClick r:id="" action="ppaction://hlinkshowjump?jump=lastslide">
              <a:snd r:embed="rId3" name="bomb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4325" y="691208"/>
            <a:ext cx="2032736" cy="104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Καρότο Φυτό - Δωρεάν εικόνα στο Pixabay">
            <a:hlinkClick r:id="" action="ppaction://hlinkshowjump?jump=lastslide">
              <a:snd r:embed="rId3" name="bomb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4325" y="1923821"/>
            <a:ext cx="2558097" cy="1179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Meat clipart, Meat Transparent FREE for download on WebStockReview 2021">
            <a:hlinkClick r:id="" action="ppaction://hlinkshowjump?jump=nextslide">
              <a:snd r:embed="rId6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4531" y="3512452"/>
            <a:ext cx="1608718" cy="1306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Πιπέρι Κόκκινο Λαχανικό - Δωρεάν διανυσματικά γραφικά στο Pixabay">
            <a:hlinkClick r:id="" action="ppaction://hlinkshowjump?jump=lastslide">
              <a:snd r:embed="rId3" name="bomb.wav"/>
            </a:hlinkClick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6084" y="4932333"/>
            <a:ext cx="998968" cy="1396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087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Laughing Smiley Face Gif | Clipart Panda - Free Clipart Images | Laughing smiley  face, Funny emoji faces, Smiley fa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3" name="AutoShape 4" descr="Laughing Smiley Face Gif | Clipart Panda - Free Clipart Images | Laughing smiley  face, Funny emoji faces, Smiley fac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032" name="Picture 8" descr="Happy Wave Sticker by Wave.video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760" y="715108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7221415" y="4349261"/>
            <a:ext cx="3130061" cy="13247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hlinkClick r:id="" action="ppaction://hlinkshowjump?jump=nextslide">
                  <a:snd r:embed="rId3" name="applause.wav"/>
                </a:hlinkClick>
              </a:rPr>
              <a:t>ΣΥΝΕΧΙΣΕ</a:t>
            </a:r>
            <a:endParaRPr lang="el-GR" dirty="0"/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838200" y="3962400"/>
            <a:ext cx="5081954" cy="221456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l-GR" sz="6000" smtClean="0"/>
              <a:t>                    ΜΠΡΑΒΟ </a:t>
            </a:r>
            <a:endParaRPr lang="el-GR" sz="6000" dirty="0"/>
          </a:p>
        </p:txBody>
      </p:sp>
    </p:spTree>
    <p:extLst>
      <p:ext uri="{BB962C8B-B14F-4D97-AF65-F5344CB8AC3E}">
        <p14:creationId xmlns:p14="http://schemas.microsoft.com/office/powerpoint/2010/main" val="106496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lipart mouse, Clipart mouse Transparent FREE for download on  WebStockReview 20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938" y="858130"/>
            <a:ext cx="5199182" cy="4923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7000845"/>
              </p:ext>
            </p:extLst>
          </p:nvPr>
        </p:nvGraphicFramePr>
        <p:xfrm>
          <a:off x="1877255" y="5533466"/>
          <a:ext cx="4152664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2664">
                  <a:extLst>
                    <a:ext uri="{9D8B030D-6E8A-4147-A177-3AD203B41FA5}">
                      <a16:colId xmlns="" xmlns:a16="http://schemas.microsoft.com/office/drawing/2014/main" val="23607487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l-GR" sz="3200" dirty="0" smtClean="0"/>
                        <a:t>              Ποντικός</a:t>
                      </a:r>
                      <a:endParaRPr lang="en-GB" sz="3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77159805"/>
                  </a:ext>
                </a:extLst>
              </a:tr>
            </a:tbl>
          </a:graphicData>
        </a:graphic>
      </p:graphicFrame>
      <p:pic>
        <p:nvPicPr>
          <p:cNvPr id="4" name="Picture 8" descr="Green Pepper Clipart | k20265380 | Fotosearch">
            <a:hlinkClick r:id="" action="ppaction://hlinkshowjump?jump=lastslide">
              <a:snd r:embed="rId3" name="bomb.wav"/>
            </a:hlinkClick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8561" y="602346"/>
            <a:ext cx="1552575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Τυρί clipart διανυσματική απεικόνιση. εικονογραφία από clipart - 25901176">
            <a:hlinkClick r:id="" action="ppaction://hlinkshowjump?jump=nextslide">
              <a:snd r:embed="rId5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827" y="2221597"/>
            <a:ext cx="1624790" cy="1299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Free Images Of Dog Bones, Download Free Clip Art, Free Clip Art on Clipart  Library">
            <a:hlinkClick r:id="" action="ppaction://hlinkshowjump?jump=lastslide">
              <a:snd r:embed="rId3" name="bomb.wav"/>
            </a:hlinkClick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9169" y="3724521"/>
            <a:ext cx="1856105" cy="107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Mackerel Fish Clipart Free PNG Image｜Illustoon">
            <a:hlinkClick r:id="" action="ppaction://hlinkshowjump?jump=lastslide">
              <a:snd r:embed="rId3" name="bomb.wav"/>
            </a:hlinkClick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1711" y="4965765"/>
            <a:ext cx="1653563" cy="165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838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Laughing Smiley Face Gif | Clipart Panda - Free Clipart Images | Laughing smiley  face, Funny emoji faces, Smiley fa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3" name="AutoShape 4" descr="Laughing Smiley Face Gif | Clipart Panda - Free Clipart Images | Laughing smiley  face, Funny emoji faces, Smiley fac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032" name="Picture 8" descr="Happy Wave Sticker by Wave.video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760" y="715108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7221415" y="4349261"/>
            <a:ext cx="3130061" cy="13247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ΣΥΝΕΧΙΣΕ</a:t>
            </a:r>
            <a:endParaRPr lang="el-GR" dirty="0"/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838200" y="3962400"/>
            <a:ext cx="5081954" cy="221456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l-GR" sz="6000" smtClean="0"/>
              <a:t>                    ΜΠΡΑΒΟ </a:t>
            </a:r>
            <a:endParaRPr lang="el-GR" sz="6000" dirty="0"/>
          </a:p>
        </p:txBody>
      </p:sp>
    </p:spTree>
    <p:extLst>
      <p:ext uri="{BB962C8B-B14F-4D97-AF65-F5344CB8AC3E}">
        <p14:creationId xmlns:p14="http://schemas.microsoft.com/office/powerpoint/2010/main" val="106496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O γκρινι@ρoγατος: O άθεος και η αρκούδα !!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953" y="544776"/>
            <a:ext cx="5401164" cy="4589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3570031"/>
              </p:ext>
            </p:extLst>
          </p:nvPr>
        </p:nvGraphicFramePr>
        <p:xfrm>
          <a:off x="2106660" y="5712367"/>
          <a:ext cx="418592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5920">
                  <a:extLst>
                    <a:ext uri="{9D8B030D-6E8A-4147-A177-3AD203B41FA5}">
                      <a16:colId xmlns="" xmlns:a16="http://schemas.microsoft.com/office/drawing/2014/main" val="12421323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3200" dirty="0" smtClean="0"/>
                        <a:t>Αρκούδα</a:t>
                      </a:r>
                      <a:endParaRPr lang="en-GB" sz="3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54362315"/>
                  </a:ext>
                </a:extLst>
              </a:tr>
            </a:tbl>
          </a:graphicData>
        </a:graphic>
      </p:graphicFrame>
      <p:pic>
        <p:nvPicPr>
          <p:cNvPr id="4" name="Picture 6" descr="σκουλήκι κινούμενων σχεδίων Διανυσματική απεικόνιση - εικονογραφία από  κινούμενων, σκουλήκι: 23074725">
            <a:hlinkClick r:id="" action="ppaction://hlinkshowjump?jump=lastslide">
              <a:snd r:embed="rId3" name="bomb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258" y="569742"/>
            <a:ext cx="1405939" cy="1639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φύλλο png | PNGEgg">
            <a:hlinkClick r:id="" action="ppaction://hlinkshowjump?jump=lastslide">
              <a:snd r:embed="rId3" name="bomb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1274" y="4060401"/>
            <a:ext cx="1194923" cy="1194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Ground Clipart Clear Background Grass - Grass Clipart Transparent  Background - Free Transparent PNG Download - PNGkey">
            <a:hlinkClick r:id="" action="ppaction://hlinkshowjump?jump=lastslide">
              <a:snd r:embed="rId3" name="bomb.wav"/>
            </a:hlinkClick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9695" y="5514404"/>
            <a:ext cx="1946954" cy="914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ΑΧ! Μελισσούλα, μελισσάκι…είσαι μικρή και θαυματουργή!!! – ΝΗΠΙΑΓΩΓΕΙΟ  ΜΑΚΡΥΩΤΙΚΩΝ">
            <a:hlinkClick r:id="" action="ppaction://hlinkshowjump?jump=nextslide">
              <a:snd r:embed="rId7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9695" y="2467870"/>
            <a:ext cx="1298080" cy="1298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233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Laughing Smiley Face Gif | Clipart Panda - Free Clipart Images | Laughing smiley  face, Funny emoji faces, Smiley fa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3" name="AutoShape 4" descr="Laughing Smiley Face Gif | Clipart Panda - Free Clipart Images | Laughing smiley  face, Funny emoji faces, Smiley fac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032" name="Picture 8" descr="Happy Wave Sticker by Wave.video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760" y="715108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7221415" y="4349261"/>
            <a:ext cx="3130061" cy="13247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ΣΥΝΕΧΙΣΕ</a:t>
            </a:r>
            <a:endParaRPr lang="el-GR" dirty="0"/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838200" y="3962400"/>
            <a:ext cx="5081954" cy="221456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l-GR" sz="6000" smtClean="0"/>
              <a:t>                    ΜΠΡΑΒΟ </a:t>
            </a:r>
            <a:endParaRPr lang="el-GR" sz="6000" dirty="0"/>
          </a:p>
        </p:txBody>
      </p:sp>
    </p:spTree>
    <p:extLst>
      <p:ext uri="{BB962C8B-B14F-4D97-AF65-F5344CB8AC3E}">
        <p14:creationId xmlns:p14="http://schemas.microsoft.com/office/powerpoint/2010/main" val="106496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og Wheelchair Costume Child's | Dog clip art, Cartoon dog, Animal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17" y="221224"/>
            <a:ext cx="6654018" cy="5426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2972209"/>
              </p:ext>
            </p:extLst>
          </p:nvPr>
        </p:nvGraphicFramePr>
        <p:xfrm>
          <a:off x="1874543" y="5647786"/>
          <a:ext cx="4174563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4563">
                  <a:extLst>
                    <a:ext uri="{9D8B030D-6E8A-4147-A177-3AD203B41FA5}">
                      <a16:colId xmlns="" xmlns:a16="http://schemas.microsoft.com/office/drawing/2014/main" val="5953211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3200" dirty="0" smtClean="0"/>
                        <a:t>Σκύλος</a:t>
                      </a:r>
                      <a:endParaRPr lang="en-GB" sz="3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77148971"/>
                  </a:ext>
                </a:extLst>
              </a:tr>
            </a:tbl>
          </a:graphicData>
        </a:graphic>
      </p:graphicFrame>
      <p:pic>
        <p:nvPicPr>
          <p:cNvPr id="4" name="Picture 8" descr="Τυρί clipart διανυσματική απεικόνιση. εικονογραφία από clipart - 25901176">
            <a:hlinkClick r:id="" action="ppaction://hlinkshowjump?jump=lastslide">
              <a:snd r:embed="rId3" name="bomb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1350" y="3525894"/>
            <a:ext cx="1624790" cy="1299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Κόκκινα μήλα φρούτα μήλο τροφίμων διάρθρωσης σκίτσο άλλο εικόνες clipart">
            <a:hlinkClick r:id="" action="ppaction://hlinkshowjump?jump=lastslide">
              <a:snd r:embed="rId3" name="bomb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4786" y="2139545"/>
            <a:ext cx="1110517" cy="1255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6" descr="Banana Clipart High Res Stock Images | Shutterstock">
            <a:hlinkClick r:id="" action="ppaction://hlinkshowjump?jump=lastslide">
              <a:snd r:embed="rId3" name="bomb.wav"/>
            </a:hlinkClick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3056" y="347287"/>
            <a:ext cx="1512247" cy="1628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Free Images Of Dog Bones, Download Free Clip Art, Free Clip Art on Clipart  Library">
            <a:hlinkClick r:id="" action="ppaction://hlinkshowjump?jump=nextslide">
              <a:snd r:embed="rId7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9169" y="5087946"/>
            <a:ext cx="1856105" cy="107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558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Laughing Smiley Face Gif | Clipart Panda - Free Clipart Images | Laughing smiley  face, Funny emoji faces, Smiley fa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3" name="AutoShape 4" descr="Laughing Smiley Face Gif | Clipart Panda - Free Clipart Images | Laughing smiley  face, Funny emoji faces, Smiley fac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032" name="Picture 8" descr="Happy Wave Sticker by Wave.video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760" y="715108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7221415" y="4349261"/>
            <a:ext cx="3130061" cy="13247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ΣΥΝΕΧΙΣΕ</a:t>
            </a:r>
            <a:endParaRPr lang="el-GR" dirty="0"/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838200" y="3962400"/>
            <a:ext cx="5081954" cy="221456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l-GR" sz="6000" smtClean="0"/>
              <a:t>                    ΜΠΡΑΒΟ </a:t>
            </a:r>
            <a:endParaRPr lang="el-GR" sz="6000" dirty="0"/>
          </a:p>
        </p:txBody>
      </p:sp>
    </p:spTree>
    <p:extLst>
      <p:ext uri="{BB962C8B-B14F-4D97-AF65-F5344CB8AC3E}">
        <p14:creationId xmlns:p14="http://schemas.microsoft.com/office/powerpoint/2010/main" val="106496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Clipart monkey jpeg, Picture #2457984 clipart monkey 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105" y="451200"/>
            <a:ext cx="3984081" cy="50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0604687"/>
              </p:ext>
            </p:extLst>
          </p:nvPr>
        </p:nvGraphicFramePr>
        <p:xfrm>
          <a:off x="1778781" y="5626946"/>
          <a:ext cx="3960837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837">
                  <a:extLst>
                    <a:ext uri="{9D8B030D-6E8A-4147-A177-3AD203B41FA5}">
                      <a16:colId xmlns="" xmlns:a16="http://schemas.microsoft.com/office/drawing/2014/main" val="40513259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3200" dirty="0" smtClean="0"/>
                        <a:t>Πίθηκος</a:t>
                      </a:r>
                      <a:endParaRPr lang="en-GB" sz="3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30658926"/>
                  </a:ext>
                </a:extLst>
              </a:tr>
            </a:tbl>
          </a:graphicData>
        </a:graphic>
      </p:graphicFrame>
      <p:pic>
        <p:nvPicPr>
          <p:cNvPr id="5" name="Picture 16" descr="Banana Clipart High Res Stock Images | Shuttersto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3056" y="347287"/>
            <a:ext cx="1512247" cy="1628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Free Images Of Dog Bones, Download Free Clip Art, Free Clip Art on Clipart  Library">
            <a:hlinkClick r:id="" action="ppaction://hlinkshowjump?jump=lastslide">
              <a:snd r:embed="rId4" name="bomb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9169" y="5087946"/>
            <a:ext cx="1856105" cy="107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Bread. stock vector. Illustration of baker, cartoon, grain - 62628436">
            <a:hlinkClick r:id="" action="ppaction://hlinkshowjump?jump=lastslide">
              <a:snd r:embed="rId4" name="bomb.wav"/>
            </a:hlinkClick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8924" y="636874"/>
            <a:ext cx="2032736" cy="104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Τυρί clipart διανυσματική απεικόνιση. εικονογραφία από clipart - 25901176">
            <a:hlinkClick r:id="" action="ppaction://hlinkshowjump?jump=lastslide">
              <a:snd r:embed="rId4" name="bomb.wav"/>
            </a:hlinkClick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9169" y="2146510"/>
            <a:ext cx="1624790" cy="1299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6" descr="Banana Clipart High Res Stock Images | Shutterstock">
            <a:hlinkClick r:id="" action="ppaction://hlinkshowjump?jump=nextslide">
              <a:snd r:embed="rId8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9169" y="3381738"/>
            <a:ext cx="1512247" cy="1628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226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Laughing Smiley Face Gif | Clipart Panda - Free Clipart Images | Laughing smiley  face, Funny emoji faces, Smiley fa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3" name="AutoShape 4" descr="Laughing Smiley Face Gif | Clipart Panda - Free Clipart Images | Laughing smiley  face, Funny emoji faces, Smiley fac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032" name="Picture 8" descr="Happy Wave Sticker by Wave.video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760" y="715108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7221415" y="4349261"/>
            <a:ext cx="3130061" cy="13247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ΣΥΝΕΧΙΣΕ</a:t>
            </a:r>
            <a:endParaRPr lang="el-GR" dirty="0"/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838200" y="3962400"/>
            <a:ext cx="5081954" cy="221456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l-GR" sz="6000" smtClean="0"/>
              <a:t>                    ΜΠΡΑΒΟ </a:t>
            </a:r>
            <a:endParaRPr lang="el-GR" sz="6000" dirty="0"/>
          </a:p>
        </p:txBody>
      </p:sp>
    </p:spTree>
    <p:extLst>
      <p:ext uri="{BB962C8B-B14F-4D97-AF65-F5344CB8AC3E}">
        <p14:creationId xmlns:p14="http://schemas.microsoft.com/office/powerpoint/2010/main" val="106496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lip Art of rabbit, animal, | Clipart Panda - Free Clipart Images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462" y="879221"/>
            <a:ext cx="3826412" cy="427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Τυρί clipart διανυσματική απεικόνιση. εικονογραφία από clipart - 25901176">
            <a:hlinkClick r:id="" action="ppaction://hlinkshowjump?jump=lastslide">
              <a:snd r:embed="rId3" name="bomb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2657" y="2314438"/>
            <a:ext cx="1624790" cy="1299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Free Images Of Dog Bones, Download Free Clip Art, Free Clip Art on Clipart  Library">
            <a:hlinkClick r:id="" action="ppaction://hlinkshowjump?jump=lastslide">
              <a:snd r:embed="rId3" name="bomb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3272" y="3810490"/>
            <a:ext cx="1856105" cy="107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14" descr="One Banana Clipart Free PNG Image｜Illus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64" name="Picture 16" descr="Banana Clipart High Res Stock Images | Shutterstock">
            <a:hlinkClick r:id="" action="ppaction://hlinkshowjump?jump=lastslide">
              <a:snd r:embed="rId3" name="bomb.wav"/>
            </a:hlinkClick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5200" y="4888490"/>
            <a:ext cx="1512247" cy="1628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5462869"/>
              </p:ext>
            </p:extLst>
          </p:nvPr>
        </p:nvGraphicFramePr>
        <p:xfrm>
          <a:off x="1895230" y="5331937"/>
          <a:ext cx="3689644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9644">
                  <a:extLst>
                    <a:ext uri="{9D8B030D-6E8A-4147-A177-3AD203B41FA5}">
                      <a16:colId xmlns="" xmlns:a16="http://schemas.microsoft.com/office/drawing/2014/main" val="21538412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l-GR" sz="2800" dirty="0" smtClean="0"/>
                        <a:t>              </a:t>
                      </a:r>
                      <a:r>
                        <a:rPr lang="el-GR" sz="3200" dirty="0" smtClean="0"/>
                        <a:t>Λαγός</a:t>
                      </a:r>
                      <a:endParaRPr lang="en-GB" sz="3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61695548"/>
                  </a:ext>
                </a:extLst>
              </a:tr>
            </a:tbl>
          </a:graphicData>
        </a:graphic>
      </p:graphicFrame>
      <p:pic>
        <p:nvPicPr>
          <p:cNvPr id="16" name="Picture 6" descr="Καρότο Φυτό - Δωρεάν εικόνα στο Pixabay">
            <a:hlinkClick r:id="" action="ppaction://hlinkshowjump?jump=nextslide">
              <a:snd r:embed="rId7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1445" y="685864"/>
            <a:ext cx="2558097" cy="1179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758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γάτα χαριτωμένη διανυσματική απεικόνιση. εικονογραφία από χαριτωμένη -  248545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588" y="662434"/>
            <a:ext cx="4896890" cy="4809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5848249"/>
              </p:ext>
            </p:extLst>
          </p:nvPr>
        </p:nvGraphicFramePr>
        <p:xfrm>
          <a:off x="1969477" y="5704056"/>
          <a:ext cx="402336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3360">
                  <a:extLst>
                    <a:ext uri="{9D8B030D-6E8A-4147-A177-3AD203B41FA5}">
                      <a16:colId xmlns="" xmlns:a16="http://schemas.microsoft.com/office/drawing/2014/main" val="23385949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3200" dirty="0" smtClean="0"/>
                        <a:t>Γάτα</a:t>
                      </a:r>
                      <a:endParaRPr lang="en-GB" sz="3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30210470"/>
                  </a:ext>
                </a:extLst>
              </a:tr>
            </a:tbl>
          </a:graphicData>
        </a:graphic>
      </p:graphicFrame>
      <p:pic>
        <p:nvPicPr>
          <p:cNvPr id="11268" name="Picture 4" descr="Fish Skeleton clipart, cliparts of Fish Skeleton free download ... - ClipArt  Best | Fish bone tattoo, Fish skeleton, Fish stencil">
            <a:hlinkClick r:id="" action="ppaction://hlinkshowjump?jump=nextslide">
              <a:snd r:embed="rId3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9409" y="465138"/>
            <a:ext cx="1701709" cy="1701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6" descr="Free Orange Clipart Pictures - Cliparti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8" descr="Orange Clipart Graphic PNG Download | Clipart 4 Schoo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10" descr="Oranges PNG Clip Art - Best WEB Clipar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1276" name="Picture 12" descr="Free Free Orange Cliparts, Download Free Clip Art, Free Clip Art on Clipart  Library">
            <a:hlinkClick r:id="" action="ppaction://hlinkshowjump?jump=lastslide">
              <a:snd r:embed="rId5" name="bomb.wav"/>
            </a:hlinkClick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1525" y="1976847"/>
            <a:ext cx="1391871" cy="1487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Free Images Of Dog Bones, Download Free Clip Art, Free Clip Art on Clipart  Library">
            <a:hlinkClick r:id="" action="ppaction://hlinkshowjump?jump=lastslide">
              <a:snd r:embed="rId5" name="bomb.wav"/>
            </a:hlinkClick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9409" y="5144216"/>
            <a:ext cx="1856105" cy="107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Ground Clipart Clear Background Grass - Grass Clipart Transparent  Background - Free Transparent PNG Download - PNGkey">
            <a:hlinkClick r:id="" action="ppaction://hlinkshowjump?jump=lastslide">
              <a:snd r:embed="rId5" name="bomb.wav"/>
            </a:hlinkClick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9169" y="3846454"/>
            <a:ext cx="1842036" cy="914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509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Laughing Smiley Face Gif | Clipart Panda - Free Clipart Images | Laughing smiley  face, Funny emoji faces, Smiley fa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3" name="AutoShape 4" descr="Laughing Smiley Face Gif | Clipart Panda - Free Clipart Images | Laughing smiley  face, Funny emoji faces, Smiley fac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39109" y="3763107"/>
            <a:ext cx="7620000" cy="241385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 smtClean="0"/>
          </a:p>
          <a:p>
            <a:pPr marL="0" indent="0" algn="ctr">
              <a:buNone/>
            </a:pPr>
            <a:r>
              <a:rPr lang="el-GR" sz="6000" dirty="0" smtClean="0"/>
              <a:t>ΜΠΡΑΒΟ ΤΑ ΚΑΤΑΦΕΡΕΣ!!!</a:t>
            </a:r>
            <a:endParaRPr lang="el-GR" sz="6000" dirty="0"/>
          </a:p>
        </p:txBody>
      </p:sp>
      <p:pic>
        <p:nvPicPr>
          <p:cNvPr id="2052" name="Picture 4" descr="Well Done Love GIF by beckadoodles - Find &amp; Share on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420" y="445477"/>
            <a:ext cx="3654426" cy="3654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961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                   ΠΡΟΣΠΑΘΗΣΕ ΞΑΝΑ</a:t>
            </a:r>
            <a:endParaRPr lang="el-GR" dirty="0"/>
          </a:p>
        </p:txBody>
      </p:sp>
      <p:pic>
        <p:nvPicPr>
          <p:cNvPr id="11266" name="Picture 2" descr="C:\Users\Admin\Desktop\lio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792" y="1857436"/>
            <a:ext cx="2686050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Left Arrow 3"/>
          <p:cNvSpPr/>
          <p:nvPr/>
        </p:nvSpPr>
        <p:spPr>
          <a:xfrm>
            <a:off x="1594338" y="3048000"/>
            <a:ext cx="3223847" cy="14771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 smtClean="0">
                <a:hlinkClick r:id="" action="ppaction://hlinkshowjump?jump=lastslideviewed"/>
              </a:rPr>
              <a:t>ΕΠΙΣΤΡΟΦΗ</a:t>
            </a:r>
            <a:endParaRPr lang="el-GR" sz="3600" dirty="0"/>
          </a:p>
        </p:txBody>
      </p:sp>
    </p:spTree>
    <p:extLst>
      <p:ext uri="{BB962C8B-B14F-4D97-AF65-F5344CB8AC3E}">
        <p14:creationId xmlns:p14="http://schemas.microsoft.com/office/powerpoint/2010/main" val="227833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Laughing Smiley Face Gif | Clipart Panda - Free Clipart Images | Laughing smiley  face, Funny emoji faces, Smiley fa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3" name="AutoShape 4" descr="Laughing Smiley Face Gif | Clipart Panda - Free Clipart Images | Laughing smiley  face, Funny emoji faces, Smiley fac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032" name="Picture 8" descr="Happy Wave Sticker by Wave.video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760" y="715108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7221415" y="4349261"/>
            <a:ext cx="3130061" cy="13247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 smtClean="0">
                <a:hlinkClick r:id="" action="ppaction://hlinkshowjump?jump=nextslide"/>
              </a:rPr>
              <a:t>ΣΥΝΕΧΙΣΕ</a:t>
            </a:r>
            <a:endParaRPr lang="el-GR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838200" y="3962400"/>
            <a:ext cx="5081954" cy="22145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6000" dirty="0" smtClean="0"/>
              <a:t>                    ΜΠΡΑΒΟ </a:t>
            </a:r>
            <a:endParaRPr lang="el-GR" sz="6000" dirty="0"/>
          </a:p>
        </p:txBody>
      </p:sp>
    </p:spTree>
    <p:extLst>
      <p:ext uri="{BB962C8B-B14F-4D97-AF65-F5344CB8AC3E}">
        <p14:creationId xmlns:p14="http://schemas.microsoft.com/office/powerpoint/2010/main" val="128864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Illustration Of A Cute Happy Little Yellow Easter Chick With.. Royalty Free  Cliparts, Vectors, And Stock Illustration. Image 12808907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615" y="569742"/>
            <a:ext cx="4838456" cy="532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2054262"/>
              </p:ext>
            </p:extLst>
          </p:nvPr>
        </p:nvGraphicFramePr>
        <p:xfrm>
          <a:off x="2155898" y="5842318"/>
          <a:ext cx="3341858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1858">
                  <a:extLst>
                    <a:ext uri="{9D8B030D-6E8A-4147-A177-3AD203B41FA5}">
                      <a16:colId xmlns="" xmlns:a16="http://schemas.microsoft.com/office/drawing/2014/main" val="23939745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                     </a:t>
                      </a:r>
                      <a:r>
                        <a:rPr lang="el-GR" sz="3200" dirty="0" smtClean="0"/>
                        <a:t>Πουλί</a:t>
                      </a:r>
                      <a:endParaRPr lang="en-GB" sz="3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61852910"/>
                  </a:ext>
                </a:extLst>
              </a:tr>
            </a:tbl>
          </a:graphicData>
        </a:graphic>
      </p:graphicFrame>
      <p:pic>
        <p:nvPicPr>
          <p:cNvPr id="3078" name="Picture 6" descr="σκουλήκι κινούμενων σχεδίων Διανυσματική απεικόνιση - εικονογραφία από  κινούμενων, σκουλήκι: 23074725">
            <a:hlinkClick r:id="" action="ppaction://hlinkshowjump?jump=nextslide">
              <a:snd r:embed="rId3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258" y="569742"/>
            <a:ext cx="1405939" cy="1639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Τυρί clipart διανυσματική απεικόνιση. εικονογραφία από clipart - 25901176">
            <a:hlinkClick r:id="" action="ppaction://hlinkshowjump?jump=lastslide">
              <a:snd r:embed="rId5" name="bomb.wav"/>
            </a:hlinkClick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0545" y="4003643"/>
            <a:ext cx="1624790" cy="1299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8" descr="outline leaf clipart - Clip Art Libr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82" name="Picture 10" descr="φύλλο png | PNGEgg">
            <a:hlinkClick r:id="" action="ppaction://hlinkshowjump?jump=lastslide">
              <a:snd r:embed="rId5" name="bomb.wav"/>
            </a:hlinkClick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0545" y="2705563"/>
            <a:ext cx="1194923" cy="1194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ΑΧ! Μελισσούλα, μελισσάκι…είσαι μικρή και θαυματουργή!!! – ΝΗΠΙΑΓΩΓΕΙΟ  ΜΑΚΡΥΩΤΙΚΩΝ">
            <a:hlinkClick r:id="" action="ppaction://hlinkshowjump?jump=lastslide">
              <a:snd r:embed="rId5" name="bomb.wav"/>
            </a:hlinkClick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3900" y="5303475"/>
            <a:ext cx="1298080" cy="1298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251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Laughing Smiley Face Gif | Clipart Panda - Free Clipart Images | Laughing smiley  face, Funny emoji faces, Smiley fa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3" name="AutoShape 4" descr="Laughing Smiley Face Gif | Clipart Panda - Free Clipart Images | Laughing smiley  face, Funny emoji faces, Smiley fac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032" name="Picture 8" descr="Happy Wave Sticker by Wave.video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760" y="715108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>
            <a:hlinkClick r:id="" action="ppaction://hlinkshowjump?jump=nextslide"/>
          </p:cNvPr>
          <p:cNvSpPr/>
          <p:nvPr/>
        </p:nvSpPr>
        <p:spPr>
          <a:xfrm>
            <a:off x="7221415" y="4349261"/>
            <a:ext cx="3130061" cy="13247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ΣΥΝΕΧΙΣΕ</a:t>
            </a:r>
            <a:endParaRPr lang="el-GR" dirty="0"/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838200" y="3962400"/>
            <a:ext cx="5081954" cy="221456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l-GR" sz="6000" smtClean="0"/>
              <a:t>                    ΜΠΡΑΒΟ </a:t>
            </a:r>
            <a:endParaRPr lang="el-GR" sz="6000" dirty="0"/>
          </a:p>
        </p:txBody>
      </p:sp>
    </p:spTree>
    <p:extLst>
      <p:ext uri="{BB962C8B-B14F-4D97-AF65-F5344CB8AC3E}">
        <p14:creationId xmlns:p14="http://schemas.microsoft.com/office/powerpoint/2010/main" val="106496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Clipart Lion Vector Images (over 1,600)"/>
          <p:cNvSpPr>
            <a:spLocks noChangeAspect="1" noChangeArrowheads="1"/>
          </p:cNvSpPr>
          <p:nvPr/>
        </p:nvSpPr>
        <p:spPr bwMode="auto">
          <a:xfrm>
            <a:off x="1731157" y="167026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100" name="Picture 4" descr="Cute Lion Cartoon Stock Vector (Royalty Free) 1822333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557" y="454948"/>
            <a:ext cx="5206560" cy="494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2357263"/>
              </p:ext>
            </p:extLst>
          </p:nvPr>
        </p:nvGraphicFramePr>
        <p:xfrm>
          <a:off x="1731157" y="5817025"/>
          <a:ext cx="4768117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68117">
                  <a:extLst>
                    <a:ext uri="{9D8B030D-6E8A-4147-A177-3AD203B41FA5}">
                      <a16:colId xmlns="" xmlns:a16="http://schemas.microsoft.com/office/drawing/2014/main" val="21553392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l-GR" sz="2800" dirty="0" smtClean="0"/>
                        <a:t>               </a:t>
                      </a:r>
                      <a:r>
                        <a:rPr lang="en-GB" sz="2800" dirty="0" smtClean="0"/>
                        <a:t>   </a:t>
                      </a:r>
                      <a:r>
                        <a:rPr lang="el-GR" sz="2800" dirty="0" smtClean="0"/>
                        <a:t> </a:t>
                      </a:r>
                      <a:r>
                        <a:rPr lang="el-GR" sz="3200" dirty="0" smtClean="0"/>
                        <a:t>Λιοντάρι</a:t>
                      </a:r>
                      <a:endParaRPr lang="en-GB" sz="3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46952340"/>
                  </a:ext>
                </a:extLst>
              </a:tr>
            </a:tbl>
          </a:graphicData>
        </a:graphic>
      </p:graphicFrame>
      <p:pic>
        <p:nvPicPr>
          <p:cNvPr id="5" name="Picture 16" descr="Banana Clipart High Res Stock Images | Shutterstock">
            <a:hlinkClick r:id="" action="ppaction://hlinkshowjump?jump=lastslide">
              <a:snd r:embed="rId3" name="bomb.wav"/>
            </a:hlinkClick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7473" y="489570"/>
            <a:ext cx="1512247" cy="1628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Τομάτας 7 Εικόνες Clipart Δωρεάν τέχνες clip">
            <a:hlinkClick r:id="" action="ppaction://hlinkshowjump?jump=lastslide">
              <a:snd r:embed="rId3" name="bomb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2117" y="2408986"/>
            <a:ext cx="1434074" cy="131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Meat clipart, Meat Transparent FREE for download on WebStockReview 2021">
            <a:hlinkClick r:id="" action="ppaction://hlinkshowjump?jump=nextslide">
              <a:snd r:embed="rId6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7473" y="3860335"/>
            <a:ext cx="1608718" cy="1306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Τυρί clipart διανυσματική απεικόνιση. εικονογραφία από clipart - 25901176">
            <a:hlinkClick r:id="" action="ppaction://hlinkshowjump?jump=lastslide">
              <a:snd r:embed="rId3" name="bomb.wav"/>
            </a:hlinkClick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7354" y="5167109"/>
            <a:ext cx="1624790" cy="1299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446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Laughing Smiley Face Gif | Clipart Panda - Free Clipart Images | Laughing smiley  face, Funny emoji faces, Smiley fa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3" name="AutoShape 4" descr="Laughing Smiley Face Gif | Clipart Panda - Free Clipart Images | Laughing smiley  face, Funny emoji faces, Smiley fac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032" name="Picture 8" descr="Happy Wave Sticker by Wave.video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760" y="715108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>
            <a:hlinkClick r:id="" action="ppaction://hlinkshowjump?jump=nextslide"/>
          </p:cNvPr>
          <p:cNvSpPr/>
          <p:nvPr/>
        </p:nvSpPr>
        <p:spPr>
          <a:xfrm>
            <a:off x="7221415" y="4349261"/>
            <a:ext cx="3130061" cy="13247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ΣΥΝΕΧΙΣΕ</a:t>
            </a:r>
            <a:endParaRPr lang="el-GR" dirty="0"/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838200" y="3962400"/>
            <a:ext cx="5081954" cy="221456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l-GR" sz="6000" smtClean="0"/>
              <a:t>                    ΜΠΡΑΒΟ </a:t>
            </a:r>
            <a:endParaRPr lang="el-GR" sz="6000" dirty="0"/>
          </a:p>
        </p:txBody>
      </p:sp>
    </p:spTree>
    <p:extLst>
      <p:ext uri="{BB962C8B-B14F-4D97-AF65-F5344CB8AC3E}">
        <p14:creationId xmlns:p14="http://schemas.microsoft.com/office/powerpoint/2010/main" val="106496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enguins Clipart Penguins Clips Art Idea Cute Penguins Clipart | Cute  penguins, Penguin clipart, Free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326" y="250421"/>
            <a:ext cx="4557105" cy="468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6977416"/>
              </p:ext>
            </p:extLst>
          </p:nvPr>
        </p:nvGraphicFramePr>
        <p:xfrm>
          <a:off x="1511492" y="5425419"/>
          <a:ext cx="4059311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59311">
                  <a:extLst>
                    <a:ext uri="{9D8B030D-6E8A-4147-A177-3AD203B41FA5}">
                      <a16:colId xmlns="" xmlns:a16="http://schemas.microsoft.com/office/drawing/2014/main" val="7600801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2800" dirty="0" smtClean="0"/>
                        <a:t>      </a:t>
                      </a:r>
                      <a:r>
                        <a:rPr lang="el-GR" sz="3200" dirty="0" smtClean="0"/>
                        <a:t>Πιγκουίνος</a:t>
                      </a:r>
                      <a:endParaRPr lang="en-GB" sz="3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65576543"/>
                  </a:ext>
                </a:extLst>
              </a:tr>
            </a:tbl>
          </a:graphicData>
        </a:graphic>
      </p:graphicFrame>
      <p:pic>
        <p:nvPicPr>
          <p:cNvPr id="5124" name="Picture 4" descr="Κόκκινα μήλα φρούτα μήλο τροφίμων διάρθρωσης σκίτσο άλλο εικόνες clipart">
            <a:hlinkClick r:id="" action="ppaction://hlinkshowjump?jump=lastslide">
              <a:snd r:embed="rId3" name="bomb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507" y="600686"/>
            <a:ext cx="1036737" cy="117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at Milk Bowl Stock Illustrations – 279 Cat Milk Bowl Stock Illustrations,  Vectors &amp; Clipart - Dreamstime">
            <a:hlinkClick r:id="" action="ppaction://hlinkshowjump?jump=lastslide">
              <a:snd r:embed="rId3" name="bomb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077" y="5068330"/>
            <a:ext cx="1514255" cy="1008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ΑΧ! Μελισσούλα, μελισσάκι…είσαι μικρή και θαυματουργή!!! – ΝΗΠΙΑΓΩΓΕΙΟ  ΜΑΚΡΥΩΤΙΚΩΝ">
            <a:hlinkClick r:id="" action="ppaction://hlinkshowjump?jump=lastslide">
              <a:snd r:embed="rId3" name="bomb.wav"/>
            </a:hlinkClick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8551" y="2002740"/>
            <a:ext cx="1298080" cy="1457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10" descr="fish clipart - Clip Art Libr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132" name="Picture 12" descr="Mackerel Fish Clipart Free PNG Image｜Illustoon">
            <a:hlinkClick r:id="" action="ppaction://hlinkshowjump?jump=nextslide">
              <a:snd r:embed="rId7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9030" y="3460650"/>
            <a:ext cx="1646753" cy="1646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913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Laughing Smiley Face Gif | Clipart Panda - Free Clipart Images | Laughing smiley  face, Funny emoji faces, Smiley fa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3" name="AutoShape 4" descr="Laughing Smiley Face Gif | Clipart Panda - Free Clipart Images | Laughing smiley  face, Funny emoji faces, Smiley fac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032" name="Picture 8" descr="Happy Wave Sticker by Wave.video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760" y="715108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>
            <a:hlinkClick r:id="" action="ppaction://hlinkshowjump?jump=nextslide">
              <a:snd r:embed="rId3" name="applause.wav"/>
            </a:hlinkClick>
          </p:cNvPr>
          <p:cNvSpPr/>
          <p:nvPr/>
        </p:nvSpPr>
        <p:spPr>
          <a:xfrm>
            <a:off x="7221415" y="4349261"/>
            <a:ext cx="3130061" cy="13247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ΣΥΝΕΧΙΣΕ</a:t>
            </a:r>
            <a:endParaRPr lang="el-GR" dirty="0"/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838200" y="3962400"/>
            <a:ext cx="5081954" cy="221456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l-GR" sz="6000" smtClean="0"/>
              <a:t>                    ΜΠΡΑΒΟ </a:t>
            </a:r>
            <a:endParaRPr lang="el-GR" sz="6000" dirty="0"/>
          </a:p>
        </p:txBody>
      </p:sp>
    </p:spTree>
    <p:extLst>
      <p:ext uri="{BB962C8B-B14F-4D97-AF65-F5344CB8AC3E}">
        <p14:creationId xmlns:p14="http://schemas.microsoft.com/office/powerpoint/2010/main" val="106496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67</Words>
  <Application>Microsoft Office PowerPoint</Application>
  <PresentationFormat>Custom</PresentationFormat>
  <Paragraphs>36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Βρες και ταίριαξε τι τρώει το κάθε ζωάκι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 ΠΡΟΣΠΑΘΗΣΕ ΞΑΝΑ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Βρες και ταίριαξε τι τρώει το κάθε ζωάκι</dc:title>
  <dc:creator>xenia</dc:creator>
  <cp:lastModifiedBy>Admin</cp:lastModifiedBy>
  <cp:revision>36</cp:revision>
  <dcterms:created xsi:type="dcterms:W3CDTF">2021-01-06T15:23:14Z</dcterms:created>
  <dcterms:modified xsi:type="dcterms:W3CDTF">2021-01-07T09:39:25Z</dcterms:modified>
</cp:coreProperties>
</file>