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150408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27078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7975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3876294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702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356261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377341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249137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347281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77A2E5-EE36-4398-BEC8-4D58F864BCA6}" type="datetimeFigureOut">
              <a:rPr lang="el-CY" smtClean="0"/>
              <a:t>7/1/2021</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392552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377A2E5-EE36-4398-BEC8-4D58F864BCA6}" type="datetimeFigureOut">
              <a:rPr lang="el-CY" smtClean="0"/>
              <a:t>7/1/2021</a:t>
            </a:fld>
            <a:endParaRPr lang="el-CY"/>
          </a:p>
        </p:txBody>
      </p:sp>
      <p:sp>
        <p:nvSpPr>
          <p:cNvPr id="6" name="Footer Placeholder 5"/>
          <p:cNvSpPr>
            <a:spLocks noGrp="1"/>
          </p:cNvSpPr>
          <p:nvPr>
            <p:ph type="ftr" sz="quarter" idx="11"/>
          </p:nvPr>
        </p:nvSpPr>
        <p:spPr/>
        <p:txBody>
          <a:bodyPr/>
          <a:lstStyle/>
          <a:p>
            <a:endParaRPr lang="el-CY"/>
          </a:p>
        </p:txBody>
      </p:sp>
      <p:sp>
        <p:nvSpPr>
          <p:cNvPr id="7" name="Slide Number Placeholder 6"/>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298167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377A2E5-EE36-4398-BEC8-4D58F864BCA6}" type="datetimeFigureOut">
              <a:rPr lang="el-CY" smtClean="0"/>
              <a:t>7/1/2021</a:t>
            </a:fld>
            <a:endParaRPr lang="el-CY"/>
          </a:p>
        </p:txBody>
      </p:sp>
      <p:sp>
        <p:nvSpPr>
          <p:cNvPr id="8" name="Footer Placeholder 7"/>
          <p:cNvSpPr>
            <a:spLocks noGrp="1"/>
          </p:cNvSpPr>
          <p:nvPr>
            <p:ph type="ftr" sz="quarter" idx="11"/>
          </p:nvPr>
        </p:nvSpPr>
        <p:spPr/>
        <p:txBody>
          <a:bodyPr/>
          <a:lstStyle/>
          <a:p>
            <a:endParaRPr lang="el-CY"/>
          </a:p>
        </p:txBody>
      </p:sp>
      <p:sp>
        <p:nvSpPr>
          <p:cNvPr id="9" name="Slide Number Placeholder 8"/>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177567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377A2E5-EE36-4398-BEC8-4D58F864BCA6}" type="datetimeFigureOut">
              <a:rPr lang="el-CY" smtClean="0"/>
              <a:t>7/1/2021</a:t>
            </a:fld>
            <a:endParaRPr lang="el-CY"/>
          </a:p>
        </p:txBody>
      </p:sp>
      <p:sp>
        <p:nvSpPr>
          <p:cNvPr id="4" name="Footer Placeholder 3"/>
          <p:cNvSpPr>
            <a:spLocks noGrp="1"/>
          </p:cNvSpPr>
          <p:nvPr>
            <p:ph type="ftr" sz="quarter" idx="11"/>
          </p:nvPr>
        </p:nvSpPr>
        <p:spPr/>
        <p:txBody>
          <a:bodyPr/>
          <a:lstStyle/>
          <a:p>
            <a:endParaRPr lang="el-CY"/>
          </a:p>
        </p:txBody>
      </p:sp>
      <p:sp>
        <p:nvSpPr>
          <p:cNvPr id="5" name="Slide Number Placeholder 4"/>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161584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7A2E5-EE36-4398-BEC8-4D58F864BCA6}" type="datetimeFigureOut">
              <a:rPr lang="el-CY" smtClean="0"/>
              <a:t>7/1/2021</a:t>
            </a:fld>
            <a:endParaRPr lang="el-CY"/>
          </a:p>
        </p:txBody>
      </p:sp>
      <p:sp>
        <p:nvSpPr>
          <p:cNvPr id="3" name="Footer Placeholder 2"/>
          <p:cNvSpPr>
            <a:spLocks noGrp="1"/>
          </p:cNvSpPr>
          <p:nvPr>
            <p:ph type="ftr" sz="quarter" idx="11"/>
          </p:nvPr>
        </p:nvSpPr>
        <p:spPr/>
        <p:txBody>
          <a:bodyPr/>
          <a:lstStyle/>
          <a:p>
            <a:endParaRPr lang="el-CY"/>
          </a:p>
        </p:txBody>
      </p:sp>
      <p:sp>
        <p:nvSpPr>
          <p:cNvPr id="4" name="Slide Number Placeholder 3"/>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326709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377A2E5-EE36-4398-BEC8-4D58F864BCA6}" type="datetimeFigureOut">
              <a:rPr lang="el-CY" smtClean="0"/>
              <a:t>7/1/2021</a:t>
            </a:fld>
            <a:endParaRPr lang="el-CY"/>
          </a:p>
        </p:txBody>
      </p:sp>
      <p:sp>
        <p:nvSpPr>
          <p:cNvPr id="6" name="Footer Placeholder 5"/>
          <p:cNvSpPr>
            <a:spLocks noGrp="1"/>
          </p:cNvSpPr>
          <p:nvPr>
            <p:ph type="ftr" sz="quarter" idx="11"/>
          </p:nvPr>
        </p:nvSpPr>
        <p:spPr/>
        <p:txBody>
          <a:bodyPr/>
          <a:lstStyle/>
          <a:p>
            <a:endParaRPr lang="el-CY"/>
          </a:p>
        </p:txBody>
      </p:sp>
      <p:sp>
        <p:nvSpPr>
          <p:cNvPr id="7" name="Slide Number Placeholder 6"/>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218198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377A2E5-EE36-4398-BEC8-4D58F864BCA6}" type="datetimeFigureOut">
              <a:rPr lang="el-CY" smtClean="0"/>
              <a:t>7/1/2021</a:t>
            </a:fld>
            <a:endParaRPr lang="el-CY"/>
          </a:p>
        </p:txBody>
      </p:sp>
      <p:sp>
        <p:nvSpPr>
          <p:cNvPr id="6" name="Footer Placeholder 5"/>
          <p:cNvSpPr>
            <a:spLocks noGrp="1"/>
          </p:cNvSpPr>
          <p:nvPr>
            <p:ph type="ftr" sz="quarter" idx="11"/>
          </p:nvPr>
        </p:nvSpPr>
        <p:spPr/>
        <p:txBody>
          <a:bodyPr/>
          <a:lstStyle/>
          <a:p>
            <a:endParaRPr lang="el-CY"/>
          </a:p>
        </p:txBody>
      </p:sp>
      <p:sp>
        <p:nvSpPr>
          <p:cNvPr id="7" name="Slide Number Placeholder 6"/>
          <p:cNvSpPr>
            <a:spLocks noGrp="1"/>
          </p:cNvSpPr>
          <p:nvPr>
            <p:ph type="sldNum" sz="quarter" idx="12"/>
          </p:nvPr>
        </p:nvSpPr>
        <p:spPr/>
        <p:txBody>
          <a:bodyPr/>
          <a:lstStyle/>
          <a:p>
            <a:fld id="{3E11D1D1-6A5B-4F48-84FB-AC95227EFCC1}" type="slidenum">
              <a:rPr lang="el-CY" smtClean="0"/>
              <a:t>‹#›</a:t>
            </a:fld>
            <a:endParaRPr lang="el-CY"/>
          </a:p>
        </p:txBody>
      </p:sp>
    </p:spTree>
    <p:extLst>
      <p:ext uri="{BB962C8B-B14F-4D97-AF65-F5344CB8AC3E}">
        <p14:creationId xmlns:p14="http://schemas.microsoft.com/office/powerpoint/2010/main" val="17871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77A2E5-EE36-4398-BEC8-4D58F864BCA6}" type="datetimeFigureOut">
              <a:rPr lang="el-CY" smtClean="0"/>
              <a:t>7/1/2021</a:t>
            </a:fld>
            <a:endParaRPr lang="el-CY"/>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CY"/>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11D1D1-6A5B-4F48-84FB-AC95227EFCC1}" type="slidenum">
              <a:rPr lang="el-CY" smtClean="0"/>
              <a:t>‹#›</a:t>
            </a:fld>
            <a:endParaRPr lang="el-CY"/>
          </a:p>
        </p:txBody>
      </p:sp>
    </p:spTree>
    <p:extLst>
      <p:ext uri="{BB962C8B-B14F-4D97-AF65-F5344CB8AC3E}">
        <p14:creationId xmlns:p14="http://schemas.microsoft.com/office/powerpoint/2010/main" val="690106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646235-EFC7-45BE-A5BF-299FD0859FA3}"/>
              </a:ext>
            </a:extLst>
          </p:cNvPr>
          <p:cNvSpPr>
            <a:spLocks noGrp="1"/>
          </p:cNvSpPr>
          <p:nvPr>
            <p:ph type="ctrTitle"/>
          </p:nvPr>
        </p:nvSpPr>
        <p:spPr>
          <a:xfrm>
            <a:off x="1149292" y="1560353"/>
            <a:ext cx="9110444" cy="3598876"/>
          </a:xfrm>
        </p:spPr>
        <p:txBody>
          <a:bodyPr anchor="b">
            <a:normAutofit/>
          </a:bodyPr>
          <a:lstStyle/>
          <a:p>
            <a:pPr algn="ctr"/>
            <a:r>
              <a:rPr lang="el-GR" sz="6600" dirty="0">
                <a:solidFill>
                  <a:schemeClr val="tx2"/>
                </a:solidFill>
              </a:rPr>
              <a:t>Φτιάχνουμε σπιτική πλαστελίνη</a:t>
            </a:r>
            <a:br>
              <a:rPr lang="el-GR" sz="7200" dirty="0">
                <a:solidFill>
                  <a:schemeClr val="tx2"/>
                </a:solidFill>
              </a:rPr>
            </a:br>
            <a:endParaRPr lang="el-CY" sz="7200" dirty="0">
              <a:solidFill>
                <a:schemeClr val="tx2"/>
              </a:solidFill>
            </a:endParaRPr>
          </a:p>
        </p:txBody>
      </p:sp>
      <p:sp>
        <p:nvSpPr>
          <p:cNvPr id="3" name="Υπότιτλος 2">
            <a:extLst>
              <a:ext uri="{FF2B5EF4-FFF2-40B4-BE49-F238E27FC236}">
                <a16:creationId xmlns:a16="http://schemas.microsoft.com/office/drawing/2014/main" id="{ED9E565A-EECB-4C49-8BE0-4621614CDE2B}"/>
              </a:ext>
            </a:extLst>
          </p:cNvPr>
          <p:cNvSpPr>
            <a:spLocks noGrp="1"/>
          </p:cNvSpPr>
          <p:nvPr>
            <p:ph type="subTitle" idx="1"/>
          </p:nvPr>
        </p:nvSpPr>
        <p:spPr>
          <a:xfrm>
            <a:off x="-305165" y="6072343"/>
            <a:ext cx="5449982" cy="682079"/>
          </a:xfrm>
        </p:spPr>
        <p:txBody>
          <a:bodyPr>
            <a:normAutofit/>
          </a:bodyPr>
          <a:lstStyle/>
          <a:p>
            <a:r>
              <a:rPr lang="el-GR" dirty="0">
                <a:solidFill>
                  <a:schemeClr val="tx2"/>
                </a:solidFill>
              </a:rPr>
              <a:t> </a:t>
            </a:r>
            <a:endParaRPr lang="el-CY" dirty="0">
              <a:solidFill>
                <a:schemeClr val="tx2"/>
              </a:solidFill>
            </a:endParaRPr>
          </a:p>
        </p:txBody>
      </p:sp>
    </p:spTree>
    <p:extLst>
      <p:ext uri="{BB962C8B-B14F-4D97-AF65-F5344CB8AC3E}">
        <p14:creationId xmlns:p14="http://schemas.microsoft.com/office/powerpoint/2010/main" val="200472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2BC67-CF30-4FEF-B4D7-59E1BA2274EA}"/>
              </a:ext>
            </a:extLst>
          </p:cNvPr>
          <p:cNvSpPr>
            <a:spLocks noGrp="1"/>
          </p:cNvSpPr>
          <p:nvPr>
            <p:ph type="title"/>
          </p:nvPr>
        </p:nvSpPr>
        <p:spPr/>
        <p:txBody>
          <a:bodyPr>
            <a:normAutofit/>
          </a:bodyPr>
          <a:lstStyle/>
          <a:p>
            <a:r>
              <a:rPr lang="el-GR" sz="3200" dirty="0"/>
              <a:t>Τα υλικά που θα χρειαστείτε για να φτιάξετε την σπιτική πλαστελίνη είναι:</a:t>
            </a:r>
            <a:endParaRPr lang="el-CY" sz="3200" dirty="0"/>
          </a:p>
        </p:txBody>
      </p:sp>
      <p:sp>
        <p:nvSpPr>
          <p:cNvPr id="3" name="Θέση περιεχομένου 2">
            <a:extLst>
              <a:ext uri="{FF2B5EF4-FFF2-40B4-BE49-F238E27FC236}">
                <a16:creationId xmlns:a16="http://schemas.microsoft.com/office/drawing/2014/main" id="{2658F337-931C-44F7-8756-FC6E0FD7F67A}"/>
              </a:ext>
            </a:extLst>
          </p:cNvPr>
          <p:cNvSpPr>
            <a:spLocks noGrp="1"/>
          </p:cNvSpPr>
          <p:nvPr>
            <p:ph idx="1"/>
          </p:nvPr>
        </p:nvSpPr>
        <p:spPr>
          <a:xfrm>
            <a:off x="394283" y="1825625"/>
            <a:ext cx="11560029" cy="4351338"/>
          </a:xfrm>
        </p:spPr>
        <p:txBody>
          <a:bodyPr>
            <a:normAutofit/>
          </a:bodyPr>
          <a:lstStyle/>
          <a:p>
            <a:endParaRPr lang="el-GR" sz="2000" dirty="0"/>
          </a:p>
          <a:p>
            <a:r>
              <a:rPr lang="el-GR" sz="2400" dirty="0"/>
              <a:t>3 φλιτζάνια αλεύρι (για όλες τις χρήσεις)</a:t>
            </a:r>
          </a:p>
          <a:p>
            <a:r>
              <a:rPr lang="el-GR" sz="2400" dirty="0"/>
              <a:t>1 φλιτζάνι αλάτι ψηλό</a:t>
            </a:r>
          </a:p>
          <a:p>
            <a:r>
              <a:rPr lang="el-GR" sz="2400" dirty="0"/>
              <a:t>Χρώμα ζαχαροπλαστικής</a:t>
            </a:r>
          </a:p>
          <a:p>
            <a:r>
              <a:rPr lang="el-GR" sz="2400" dirty="0"/>
              <a:t>Λίγο χλιαρό νερό</a:t>
            </a:r>
          </a:p>
        </p:txBody>
      </p:sp>
      <p:pic>
        <p:nvPicPr>
          <p:cNvPr id="7" name="Εικόνα 6">
            <a:extLst>
              <a:ext uri="{FF2B5EF4-FFF2-40B4-BE49-F238E27FC236}">
                <a16:creationId xmlns:a16="http://schemas.microsoft.com/office/drawing/2014/main" id="{48B1403D-F04D-42F4-A42A-727CBC7CA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147" y="2946631"/>
            <a:ext cx="4918747" cy="3689060"/>
          </a:xfrm>
          <a:prstGeom prst="rect">
            <a:avLst/>
          </a:prstGeom>
        </p:spPr>
      </p:pic>
    </p:spTree>
    <p:extLst>
      <p:ext uri="{BB962C8B-B14F-4D97-AF65-F5344CB8AC3E}">
        <p14:creationId xmlns:p14="http://schemas.microsoft.com/office/powerpoint/2010/main" val="15106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87C9CB-7A65-4F32-8CA7-037C9A763C0D}"/>
              </a:ext>
            </a:extLst>
          </p:cNvPr>
          <p:cNvSpPr>
            <a:spLocks noGrp="1"/>
          </p:cNvSpPr>
          <p:nvPr>
            <p:ph type="title"/>
          </p:nvPr>
        </p:nvSpPr>
        <p:spPr/>
        <p:txBody>
          <a:bodyPr>
            <a:normAutofit/>
          </a:bodyPr>
          <a:lstStyle/>
          <a:p>
            <a:pPr algn="ctr"/>
            <a:r>
              <a:rPr lang="el-GR" sz="3200" dirty="0"/>
              <a:t>Εκτέλεση:</a:t>
            </a:r>
            <a:endParaRPr lang="el-CY" sz="3200" dirty="0"/>
          </a:p>
        </p:txBody>
      </p:sp>
      <p:sp>
        <p:nvSpPr>
          <p:cNvPr id="3" name="Θέση περιεχομένου 2">
            <a:extLst>
              <a:ext uri="{FF2B5EF4-FFF2-40B4-BE49-F238E27FC236}">
                <a16:creationId xmlns:a16="http://schemas.microsoft.com/office/drawing/2014/main" id="{9A3375A3-2FE1-457A-85B6-113A1DC70600}"/>
              </a:ext>
            </a:extLst>
          </p:cNvPr>
          <p:cNvSpPr>
            <a:spLocks noGrp="1"/>
          </p:cNvSpPr>
          <p:nvPr>
            <p:ph idx="1"/>
          </p:nvPr>
        </p:nvSpPr>
        <p:spPr>
          <a:xfrm>
            <a:off x="677334" y="1400961"/>
            <a:ext cx="8596668" cy="4640401"/>
          </a:xfrm>
        </p:spPr>
        <p:txBody>
          <a:bodyPr>
            <a:normAutofit/>
          </a:bodyPr>
          <a:lstStyle/>
          <a:p>
            <a:pPr algn="just"/>
            <a:r>
              <a:rPr lang="el-GR" sz="2000" dirty="0">
                <a:solidFill>
                  <a:srgbClr val="222222"/>
                </a:solidFill>
                <a:effectLst/>
                <a:ea typeface="Calibri" panose="020F0502020204030204" pitchFamily="34" charset="0"/>
                <a:cs typeface="Times New Roman" panose="02020603050405020304" pitchFamily="18" charset="0"/>
              </a:rPr>
              <a:t>Σε ένα μπολ ανακατεύουμε καλά το αλεύρι με το αλάτι </a:t>
            </a:r>
          </a:p>
          <a:p>
            <a:pPr algn="just"/>
            <a:r>
              <a:rPr lang="el-GR" sz="2000" dirty="0">
                <a:solidFill>
                  <a:srgbClr val="222222"/>
                </a:solidFill>
                <a:ea typeface="Calibri" panose="020F0502020204030204" pitchFamily="34" charset="0"/>
                <a:cs typeface="Times New Roman" panose="02020603050405020304" pitchFamily="18" charset="0"/>
              </a:rPr>
              <a:t>Χ</a:t>
            </a:r>
            <a:r>
              <a:rPr lang="el-GR" sz="2000" dirty="0">
                <a:solidFill>
                  <a:srgbClr val="222222"/>
                </a:solidFill>
                <a:effectLst/>
                <a:ea typeface="Calibri" panose="020F0502020204030204" pitchFamily="34" charset="0"/>
                <a:cs typeface="Times New Roman" panose="02020603050405020304" pitchFamily="18" charset="0"/>
              </a:rPr>
              <a:t>ωρίζουμε σε τόσα μπολ όσα τα χρώματα πλαστελίνης που θέλουμε να φτιάξουμε. </a:t>
            </a:r>
          </a:p>
          <a:p>
            <a:pPr algn="just"/>
            <a:r>
              <a:rPr lang="el-GR" sz="2000" dirty="0">
                <a:solidFill>
                  <a:srgbClr val="222222"/>
                </a:solidFill>
                <a:effectLst/>
                <a:ea typeface="Calibri" panose="020F0502020204030204" pitchFamily="34" charset="0"/>
                <a:cs typeface="Times New Roman" panose="02020603050405020304" pitchFamily="18" charset="0"/>
              </a:rPr>
              <a:t>Σε κάθε μπολ προσθέτουμε μερικές σταγόνες χρ</a:t>
            </a:r>
            <a:r>
              <a:rPr lang="el-GR" sz="2000" dirty="0">
                <a:solidFill>
                  <a:srgbClr val="222222"/>
                </a:solidFill>
                <a:ea typeface="Calibri" panose="020F0502020204030204" pitchFamily="34" charset="0"/>
                <a:cs typeface="Times New Roman" panose="02020603050405020304" pitchFamily="18" charset="0"/>
              </a:rPr>
              <a:t>ώμα ζαχαροπλαστικής.</a:t>
            </a:r>
          </a:p>
          <a:p>
            <a:pPr algn="just"/>
            <a:r>
              <a:rPr lang="el-GR" sz="2000" dirty="0">
                <a:solidFill>
                  <a:srgbClr val="222222"/>
                </a:solidFill>
                <a:ea typeface="Calibri" panose="020F0502020204030204" pitchFamily="34" charset="0"/>
                <a:cs typeface="Times New Roman" panose="02020603050405020304" pitchFamily="18" charset="0"/>
              </a:rPr>
              <a:t> Επίσης προσθέτουμε λίγο χλιαρό νερό και ανακατεύουμε ώστε να γίνει μια ομοιόμορφη ζύμη.</a:t>
            </a:r>
            <a:endParaRPr lang="el-GR" sz="2000" dirty="0">
              <a:solidFill>
                <a:srgbClr val="222222"/>
              </a:solidFill>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2CAD4C18-5BAB-4699-8B38-EFB10B368154}"/>
              </a:ext>
            </a:extLst>
          </p:cNvPr>
          <p:cNvPicPr>
            <a:picLocks noChangeAspect="1"/>
          </p:cNvPicPr>
          <p:nvPr/>
        </p:nvPicPr>
        <p:blipFill>
          <a:blip r:embed="rId2"/>
          <a:stretch>
            <a:fillRect/>
          </a:stretch>
        </p:blipFill>
        <p:spPr>
          <a:xfrm>
            <a:off x="1728069" y="4185593"/>
            <a:ext cx="3137546" cy="2417756"/>
          </a:xfrm>
          <a:prstGeom prst="rect">
            <a:avLst/>
          </a:prstGeom>
        </p:spPr>
      </p:pic>
      <p:pic>
        <p:nvPicPr>
          <p:cNvPr id="5" name="Εικόνα 4">
            <a:extLst>
              <a:ext uri="{FF2B5EF4-FFF2-40B4-BE49-F238E27FC236}">
                <a16:creationId xmlns:a16="http://schemas.microsoft.com/office/drawing/2014/main" id="{C19B36EE-2D0B-4B36-90E2-80D372B34CA0}"/>
              </a:ext>
            </a:extLst>
          </p:cNvPr>
          <p:cNvPicPr>
            <a:picLocks noChangeAspect="1"/>
          </p:cNvPicPr>
          <p:nvPr/>
        </p:nvPicPr>
        <p:blipFill rotWithShape="1">
          <a:blip r:embed="rId3"/>
          <a:srcRect l="2330" t="50000" r="1428" b="1601"/>
          <a:stretch/>
        </p:blipFill>
        <p:spPr>
          <a:xfrm>
            <a:off x="5933992" y="4185592"/>
            <a:ext cx="4087747" cy="2394497"/>
          </a:xfrm>
          <a:prstGeom prst="rect">
            <a:avLst/>
          </a:prstGeom>
        </p:spPr>
      </p:pic>
    </p:spTree>
    <p:extLst>
      <p:ext uri="{BB962C8B-B14F-4D97-AF65-F5344CB8AC3E}">
        <p14:creationId xmlns:p14="http://schemas.microsoft.com/office/powerpoint/2010/main" val="39232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226BDB-AD42-4828-9881-F869DA8F6F1B}"/>
              </a:ext>
            </a:extLst>
          </p:cNvPr>
          <p:cNvSpPr>
            <a:spLocks noGrp="1"/>
          </p:cNvSpPr>
          <p:nvPr>
            <p:ph type="title"/>
          </p:nvPr>
        </p:nvSpPr>
        <p:spPr/>
        <p:txBody>
          <a:bodyPr/>
          <a:lstStyle/>
          <a:p>
            <a:r>
              <a:rPr lang="el-GR" dirty="0"/>
              <a:t> </a:t>
            </a:r>
            <a:endParaRPr lang="el-CY" dirty="0"/>
          </a:p>
        </p:txBody>
      </p:sp>
      <p:sp>
        <p:nvSpPr>
          <p:cNvPr id="3" name="Θέση περιεχομένου 2">
            <a:extLst>
              <a:ext uri="{FF2B5EF4-FFF2-40B4-BE49-F238E27FC236}">
                <a16:creationId xmlns:a16="http://schemas.microsoft.com/office/drawing/2014/main" id="{D89652FC-A298-4EA6-82C5-5EE785A42293}"/>
              </a:ext>
            </a:extLst>
          </p:cNvPr>
          <p:cNvSpPr>
            <a:spLocks noGrp="1"/>
          </p:cNvSpPr>
          <p:nvPr>
            <p:ph idx="1"/>
          </p:nvPr>
        </p:nvSpPr>
        <p:spPr>
          <a:xfrm>
            <a:off x="677334" y="805343"/>
            <a:ext cx="8596668" cy="5236019"/>
          </a:xfrm>
        </p:spPr>
        <p:txBody>
          <a:bodyPr>
            <a:normAutofit/>
          </a:bodyPr>
          <a:lstStyle/>
          <a:p>
            <a:r>
              <a:rPr lang="el-GR" sz="2000" dirty="0"/>
              <a:t>Εμείς φτιάξαμε πέντε χρώματα σπιτικής πλαστελίνης. Χρησιμοποιήσαμε κίτρινο, κόκκινο, πράσινο και μπλε χρώμα ζαχαροπλαστικής. Έπειτα ανακατεύσαμε το κόκκινο και το μπλε και βγήκε ένα νέο χρώμα πλαστελίνης, μωβ σκούρο. Τόσο απλά, εύκολα και διασκεδαστικά φτιάξαμε τη δική μας </a:t>
            </a:r>
          </a:p>
          <a:p>
            <a:pPr marL="0" indent="0">
              <a:buNone/>
            </a:pPr>
            <a:r>
              <a:rPr lang="el-GR" sz="2400" dirty="0"/>
              <a:t>                           </a:t>
            </a:r>
            <a:r>
              <a:rPr lang="el-GR" sz="3600" dirty="0"/>
              <a:t>πλαστελίνη!!! </a:t>
            </a:r>
          </a:p>
        </p:txBody>
      </p:sp>
      <p:pic>
        <p:nvPicPr>
          <p:cNvPr id="4" name="Εικόνα 3">
            <a:extLst>
              <a:ext uri="{FF2B5EF4-FFF2-40B4-BE49-F238E27FC236}">
                <a16:creationId xmlns:a16="http://schemas.microsoft.com/office/drawing/2014/main" id="{9370295E-FA85-418C-86FD-CFE6FA6190FD}"/>
              </a:ext>
            </a:extLst>
          </p:cNvPr>
          <p:cNvPicPr>
            <a:picLocks noChangeAspect="1"/>
          </p:cNvPicPr>
          <p:nvPr/>
        </p:nvPicPr>
        <p:blipFill>
          <a:blip r:embed="rId2"/>
          <a:stretch>
            <a:fillRect/>
          </a:stretch>
        </p:blipFill>
        <p:spPr>
          <a:xfrm>
            <a:off x="2321490" y="3259766"/>
            <a:ext cx="5308356" cy="2988634"/>
          </a:xfrm>
          <a:prstGeom prst="rect">
            <a:avLst/>
          </a:prstGeom>
        </p:spPr>
      </p:pic>
    </p:spTree>
    <p:extLst>
      <p:ext uri="{BB962C8B-B14F-4D97-AF65-F5344CB8AC3E}">
        <p14:creationId xmlns:p14="http://schemas.microsoft.com/office/powerpoint/2010/main" val="35149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770D5F-0977-4C59-844A-D195067012D4}"/>
              </a:ext>
            </a:extLst>
          </p:cNvPr>
          <p:cNvSpPr>
            <a:spLocks noGrp="1"/>
          </p:cNvSpPr>
          <p:nvPr>
            <p:ph type="title"/>
          </p:nvPr>
        </p:nvSpPr>
        <p:spPr/>
        <p:txBody>
          <a:bodyPr>
            <a:normAutofit/>
          </a:bodyPr>
          <a:lstStyle/>
          <a:p>
            <a:pPr algn="ctr"/>
            <a:r>
              <a:rPr lang="el-GR" sz="6000" dirty="0"/>
              <a:t>Έτοιμη η πλαστελίνη!!!</a:t>
            </a:r>
            <a:endParaRPr lang="el-CY" sz="6000" dirty="0"/>
          </a:p>
        </p:txBody>
      </p:sp>
      <p:sp>
        <p:nvSpPr>
          <p:cNvPr id="3" name="Θέση περιεχομένου 2">
            <a:extLst>
              <a:ext uri="{FF2B5EF4-FFF2-40B4-BE49-F238E27FC236}">
                <a16:creationId xmlns:a16="http://schemas.microsoft.com/office/drawing/2014/main" id="{8F6361BE-D4EA-4D23-A284-CA8EB9B20B8D}"/>
              </a:ext>
            </a:extLst>
          </p:cNvPr>
          <p:cNvSpPr>
            <a:spLocks noGrp="1"/>
          </p:cNvSpPr>
          <p:nvPr>
            <p:ph idx="1"/>
          </p:nvPr>
        </p:nvSpPr>
        <p:spPr>
          <a:xfrm>
            <a:off x="838200" y="1673558"/>
            <a:ext cx="10515600" cy="4811132"/>
          </a:xfrm>
        </p:spPr>
        <p:txBody>
          <a:bodyPr>
            <a:normAutofit/>
          </a:bodyPr>
          <a:lstStyle/>
          <a:p>
            <a:r>
              <a:rPr lang="el-GR" sz="2400" dirty="0"/>
              <a:t>Τώρα που φτιάξαμε την πλαστελίνη, μπορούμε να παίξουμε μ’ αυτήν.</a:t>
            </a:r>
          </a:p>
          <a:p>
            <a:r>
              <a:rPr lang="el-GR" sz="2400" dirty="0"/>
              <a:t>Με την πλαστελίνη μπορούμε να φτιάξουμε αριθμούς , σχήματα, γράμματα, γυμνάζοντας ταυτόχρονα τα δάκτυλά μας.</a:t>
            </a:r>
            <a:endParaRPr lang="el-CY" sz="2400" dirty="0"/>
          </a:p>
        </p:txBody>
      </p:sp>
      <p:pic>
        <p:nvPicPr>
          <p:cNvPr id="4" name="Εικόνα 3">
            <a:extLst>
              <a:ext uri="{FF2B5EF4-FFF2-40B4-BE49-F238E27FC236}">
                <a16:creationId xmlns:a16="http://schemas.microsoft.com/office/drawing/2014/main" id="{0BA3EAC7-401C-4F6E-923D-DDEDECBB2C1D}"/>
              </a:ext>
            </a:extLst>
          </p:cNvPr>
          <p:cNvPicPr>
            <a:picLocks noChangeAspect="1"/>
          </p:cNvPicPr>
          <p:nvPr/>
        </p:nvPicPr>
        <p:blipFill>
          <a:blip r:embed="rId2"/>
          <a:stretch>
            <a:fillRect/>
          </a:stretch>
        </p:blipFill>
        <p:spPr>
          <a:xfrm>
            <a:off x="5935238" y="3555995"/>
            <a:ext cx="4353887" cy="2438176"/>
          </a:xfrm>
          <a:prstGeom prst="rect">
            <a:avLst/>
          </a:prstGeom>
        </p:spPr>
      </p:pic>
      <p:pic>
        <p:nvPicPr>
          <p:cNvPr id="5" name="Εικόνα 4">
            <a:extLst>
              <a:ext uri="{FF2B5EF4-FFF2-40B4-BE49-F238E27FC236}">
                <a16:creationId xmlns:a16="http://schemas.microsoft.com/office/drawing/2014/main" id="{40A9FBB4-DA06-4952-9264-AC6593A4A983}"/>
              </a:ext>
            </a:extLst>
          </p:cNvPr>
          <p:cNvPicPr>
            <a:picLocks noChangeAspect="1"/>
          </p:cNvPicPr>
          <p:nvPr/>
        </p:nvPicPr>
        <p:blipFill rotWithShape="1">
          <a:blip r:embed="rId3"/>
          <a:srcRect l="1785" t="2080" r="1664" b="50000"/>
          <a:stretch/>
        </p:blipFill>
        <p:spPr>
          <a:xfrm>
            <a:off x="1255810" y="3429000"/>
            <a:ext cx="3614754" cy="2692167"/>
          </a:xfrm>
          <a:prstGeom prst="rect">
            <a:avLst/>
          </a:prstGeom>
        </p:spPr>
      </p:pic>
    </p:spTree>
    <p:extLst>
      <p:ext uri="{BB962C8B-B14F-4D97-AF65-F5344CB8AC3E}">
        <p14:creationId xmlns:p14="http://schemas.microsoft.com/office/powerpoint/2010/main" val="382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47A2C7FB263F4FB636497B95B4DD7F" ma:contentTypeVersion="0" ma:contentTypeDescription="Create a new document." ma:contentTypeScope="" ma:versionID="b73c2b1b7b80451441c95483d706950d">
  <xsd:schema xmlns:xsd="http://www.w3.org/2001/XMLSchema" xmlns:xs="http://www.w3.org/2001/XMLSchema" xmlns:p="http://schemas.microsoft.com/office/2006/metadata/properties" targetNamespace="http://schemas.microsoft.com/office/2006/metadata/properties" ma:root="true" ma:fieldsID="35e7eadea8bd572532e09e53080574c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37FD5-EBF1-4B54-A03F-EDE1F2DCD431}">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6787048-F74E-4DF4-87D1-434D058E81B0}">
  <ds:schemaRefs>
    <ds:schemaRef ds:uri="http://schemas.microsoft.com/sharepoint/v3/contenttype/forms"/>
  </ds:schemaRefs>
</ds:datastoreItem>
</file>

<file path=customXml/itemProps3.xml><?xml version="1.0" encoding="utf-8"?>
<ds:datastoreItem xmlns:ds="http://schemas.openxmlformats.org/officeDocument/2006/customXml" ds:itemID="{B5BF3096-4024-4944-8DDA-04775CE96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270</TotalTime>
  <Words>169</Words>
  <Application>Microsoft Office PowerPoint</Application>
  <PresentationFormat>Ευρεία οθόνη</PresentationFormat>
  <Paragraphs>19</Paragraphs>
  <Slides>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vt:i4>
      </vt:variant>
    </vt:vector>
  </HeadingPairs>
  <TitlesOfParts>
    <vt:vector size="9" baseType="lpstr">
      <vt:lpstr>Arial</vt:lpstr>
      <vt:lpstr>Trebuchet MS</vt:lpstr>
      <vt:lpstr>Wingdings 3</vt:lpstr>
      <vt:lpstr>Όψη</vt:lpstr>
      <vt:lpstr>Φτιάχνουμε σπιτική πλαστελίνη </vt:lpstr>
      <vt:lpstr>Τα υλικά που θα χρειαστείτε για να φτιάξετε την σπιτική πλαστελίνη είναι:</vt:lpstr>
      <vt:lpstr>Εκτέλεση:</vt:lpstr>
      <vt:lpstr> </vt:lpstr>
      <vt:lpstr>Έτοιμη η πλαστελίνη!!!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Φτιάχνουμε σπιτική πλαστελίνη</dc:title>
  <dc:creator>Γεωργία Καλλή</dc:creator>
  <cp:lastModifiedBy>Γεωργία Καλλή</cp:lastModifiedBy>
  <cp:revision>18</cp:revision>
  <dcterms:created xsi:type="dcterms:W3CDTF">2021-01-06T10:04:16Z</dcterms:created>
  <dcterms:modified xsi:type="dcterms:W3CDTF">2021-01-07T10:10:21Z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0x010100F247A2C7FB263F4FB636497B95B4DD7F</vt:lpwstr>
  </property>
</Properties>
</file>