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6" y="2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FC53D-A1E5-4740-83D2-AEFF28768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794CE-6522-4E49-B317-6D794EEB4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1DAAF-7E7F-4A97-A4AA-76A932211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0547-8E08-4832-BDC5-36137DA8E484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17CA5-F29B-439E-941B-A941A9E3B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2FD56-95F3-4617-94BA-0A6187BB6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B5E-20EF-4599-9883-6DA48D9B96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538477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D8C1C-E368-4067-99A9-7FF2CC143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DE69A2-545B-436B-A4DF-7EB8D9328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9F0790-A42F-4CFA-8869-E9927A43A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0547-8E08-4832-BDC5-36137DA8E484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60DE4-9ADA-40FA-998E-574B8AE87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402F2-05AA-427E-8E9A-243C4F8EC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B5E-20EF-4599-9883-6DA48D9B96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059452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F5BEAF-A434-4C6D-B681-E2F2BEEA3D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0FE53B-3F8B-4982-AA28-C98D30DFC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17BA9-4232-4D65-96B1-AE692519D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0547-8E08-4832-BDC5-36137DA8E484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03CFA-2662-4E3A-8FB4-B1C80E6A3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B2708-48B2-46E7-9F8E-D397518A1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B5E-20EF-4599-9883-6DA48D9B96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13557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3439-A6DB-4149-AA06-736554AF0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34544-1589-4109-86B3-85519D884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F4DCFD-5A69-4F0C-97EF-A88F7B893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0547-8E08-4832-BDC5-36137DA8E484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B3FF8B-DE9E-4A01-AA53-1A668D9B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ACF55-75EF-4643-99E9-0CCC5640F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B5E-20EF-4599-9883-6DA48D9B96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563671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E4257-F478-4287-BADD-F355A03DE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0F37BE-0BED-4C84-9165-CF0F8722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F0106-A90A-4A18-B36A-0EAB76226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0547-8E08-4832-BDC5-36137DA8E484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7F676-FBE7-48CF-BBDF-B97A3ADA9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06954-E959-4A88-B547-B7BECEB7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B5E-20EF-4599-9883-6DA48D9B96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618873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4F0CD-3F58-4482-893F-91D7A2024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D275D-25ED-4546-A330-67BCC3422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4FF0C-FCB1-487D-A166-52A274005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45B1B-0EFB-4C69-8D28-7AF91DC5E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0547-8E08-4832-BDC5-36137DA8E484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7D0EF-8FE3-4BDD-80A9-91116EAD6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41A56-65C5-4740-B5B0-91DC41F00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B5E-20EF-4599-9883-6DA48D9B96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1823329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7A7B9-8BC4-4AAE-A2F2-68AAD74A1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3FB11-9226-40C2-8809-ED5BC07C0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094045-FD3A-4294-8077-9174F79EC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F58B36-69F6-4B24-B0B4-1ABEEF3FDC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3772F-6081-4E46-AC0B-2DAA129FD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95FE61-F941-4BE3-B6D9-ED0731CCD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0547-8E08-4832-BDC5-36137DA8E484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C651C9-998B-4CD6-A5EB-5C631182C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D85F6F-2106-489D-BAE0-7F1CD9BF2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B5E-20EF-4599-9883-6DA48D9B96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123482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79E03-E1FD-4125-95B9-A2AC34B00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612F0C-2C4E-4FB8-8BDC-AA5D9ABF8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0547-8E08-4832-BDC5-36137DA8E484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252EE5-BEDD-4F73-8AE5-E8519BA52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9C1FD8-7DC9-4DC3-9D42-37A269B0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B5E-20EF-4599-9883-6DA48D9B96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520095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D43AEA-5B50-437F-953E-CC3AF424A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0547-8E08-4832-BDC5-36137DA8E484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A7BE21-450D-4A28-9BE3-F1BB472EA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604E4-2A00-450D-BC4A-9348C531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B5E-20EF-4599-9883-6DA48D9B96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1251837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5858A-5206-4819-8419-F5833003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44A77-C3E5-45D5-AF71-56D04CD51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E732B-3E73-4017-8EEE-5BB18BAAFA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D48411-4B12-4094-A009-FC8985439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0547-8E08-4832-BDC5-36137DA8E484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B306A-466B-4EBB-975B-D26F01AE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8E8F3-E60C-4555-A9AC-74123007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B5E-20EF-4599-9883-6DA48D9B96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778102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1F976-5D2A-4184-8F2C-02A9555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0FFFB7-6FE7-4BDC-B55D-DC02868F8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2699A7-DB76-4929-810E-EBBF3F83E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D64FB9-C9F7-4363-B9A0-A9A388A1B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0547-8E08-4832-BDC5-36137DA8E484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DE9B7-F07E-4ACF-9F2A-B83892DA5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789C31-2A30-4014-AC79-35E7AA51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6EB5E-20EF-4599-9883-6DA48D9B96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264801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BDC212-0C6B-4341-AE79-9E6889D4A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B9115-D347-4A1F-898D-86F449B34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E0503-3A41-4881-ABA6-D46E9B86B7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20547-8E08-4832-BDC5-36137DA8E484}" type="datetimeFigureOut">
              <a:rPr lang="el-GR" smtClean="0"/>
              <a:t>25/3/2020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BB347-21C2-40E9-A2A7-9A3263720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DBB17-5005-498E-8E03-F4972EA0B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6EB5E-20EF-4599-9883-6DA48D9B96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4192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104A4514-0C7A-48A2-8CDE-E82A482B3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4" t="3322" r="5542" b="2214"/>
          <a:stretch>
            <a:fillRect/>
          </a:stretch>
        </p:blipFill>
        <p:spPr bwMode="auto">
          <a:xfrm>
            <a:off x="3883404" y="1414060"/>
            <a:ext cx="48418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5">
            <a:extLst>
              <a:ext uri="{FF2B5EF4-FFF2-40B4-BE49-F238E27FC236}">
                <a16:creationId xmlns:a16="http://schemas.microsoft.com/office/drawing/2014/main" id="{DA7BF24D-CFC9-4250-A481-1ABC92B214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20349747">
            <a:off x="628592" y="2724151"/>
            <a:ext cx="2557463" cy="1409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9167"/>
              </a:avLst>
            </a:prstTxWarp>
          </a:bodyPr>
          <a:lstStyle/>
          <a:p>
            <a:pPr algn="ctr" rtl="0">
              <a:buNone/>
            </a:pPr>
            <a:r>
              <a:rPr lang="el-GR" sz="40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/>
                <a:latin typeface="Arial Black" panose="020B0A04020102020204" pitchFamily="34" charset="0"/>
              </a:rPr>
              <a:t>ΕΟΚΑ</a:t>
            </a:r>
          </a:p>
          <a:p>
            <a:pPr algn="ctr" rtl="0">
              <a:buNone/>
            </a:pPr>
            <a:r>
              <a:rPr lang="el-GR" sz="40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/>
                <a:latin typeface="Arial Black" panose="020B0A04020102020204" pitchFamily="34" charset="0"/>
              </a:rPr>
              <a:t>1955 - 59</a:t>
            </a:r>
          </a:p>
        </p:txBody>
      </p:sp>
      <p:sp>
        <p:nvSpPr>
          <p:cNvPr id="7" name="WordArt 6">
            <a:extLst>
              <a:ext uri="{FF2B5EF4-FFF2-40B4-BE49-F238E27FC236}">
                <a16:creationId xmlns:a16="http://schemas.microsoft.com/office/drawing/2014/main" id="{EBDB7777-9053-49BA-8C85-AEAD165FDA5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47773" y="800100"/>
            <a:ext cx="9696451" cy="26289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el-GR" sz="3600" kern="10" spc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FF"/>
                    </a:gs>
                    <a:gs pos="50000">
                      <a:srgbClr val="FFFFFF"/>
                    </a:gs>
                    <a:gs pos="100000">
                      <a:srgbClr val="0000FF"/>
                    </a:gs>
                  </a:gsLst>
                  <a:lin ang="5400000" scaled="1"/>
                </a:gradFill>
                <a:effectLst/>
                <a:latin typeface="Arial Black" panose="020B0A04020102020204" pitchFamily="34" charset="0"/>
              </a:rPr>
              <a:t>Εθνική Οργάνωση Κυπρίων Αγωνιστών</a:t>
            </a:r>
          </a:p>
        </p:txBody>
      </p:sp>
    </p:spTree>
    <p:extLst>
      <p:ext uri="{BB962C8B-B14F-4D97-AF65-F5344CB8AC3E}">
        <p14:creationId xmlns:p14="http://schemas.microsoft.com/office/powerpoint/2010/main" val="176598229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FF2B5EF4-FFF2-40B4-BE49-F238E27FC236}">
                <a16:creationId xmlns:a16="http://schemas.microsoft.com/office/drawing/2014/main" id="{792BF5AE-F5C2-4B91-BEF8-B3C8D0480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820" y="234950"/>
            <a:ext cx="9372601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46938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B549664-CCDF-47FA-9C92-440D32542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22"/>
          <a:stretch>
            <a:fillRect/>
          </a:stretch>
        </p:blipFill>
        <p:spPr bwMode="auto">
          <a:xfrm>
            <a:off x="829733" y="387829"/>
            <a:ext cx="9829801" cy="659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64685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FF0DE7C1-D986-4C6E-A6F1-F1D3780F1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5" b="4671"/>
          <a:stretch>
            <a:fillRect/>
          </a:stretch>
        </p:blipFill>
        <p:spPr bwMode="auto">
          <a:xfrm>
            <a:off x="1540683" y="118268"/>
            <a:ext cx="9829801" cy="662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05956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0837ABD-C36D-4A00-B95A-4CEC37700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" b="4671"/>
          <a:stretch>
            <a:fillRect/>
          </a:stretch>
        </p:blipFill>
        <p:spPr bwMode="auto">
          <a:xfrm>
            <a:off x="1181099" y="247650"/>
            <a:ext cx="9829801" cy="66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51505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BAF0CD1D-351E-4E66-A230-F2C3D4766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03" y="228600"/>
            <a:ext cx="9829801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345665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8</Words>
  <Application>Microsoft Office PowerPoint</Application>
  <PresentationFormat>Widescreen</PresentationFormat>
  <Paragraphs>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Alexandros</dc:creator>
  <cp:lastModifiedBy>Alexandros</cp:lastModifiedBy>
  <cp:revision>2</cp:revision>
  <dcterms:created xsi:type="dcterms:W3CDTF">2020-03-25T18:38:21Z</dcterms:created>
  <dcterms:modified xsi:type="dcterms:W3CDTF">2020-03-25T18:49:39Z</dcterms:modified>
</cp:coreProperties>
</file>