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A1B08B-DAA8-4B29-B219-D69C9B213492}" v="430" dt="2020-04-05T14:00:53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2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6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02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7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2758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7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83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4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3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1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3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7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3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E690-CFC9-417C-97A7-822B57610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6" y="1509673"/>
            <a:ext cx="10132295" cy="363987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l-GR" sz="6000" dirty="0"/>
              <a:t>Απλές π</a:t>
            </a:r>
            <a:r>
              <a:rPr lang="en-US" sz="6000" dirty="0"/>
              <a:t>α</a:t>
            </a:r>
            <a:r>
              <a:rPr lang="el-GR" sz="6000" dirty="0"/>
              <a:t>σχ</a:t>
            </a:r>
            <a:r>
              <a:rPr lang="en-US" sz="6000" dirty="0"/>
              <a:t>α</a:t>
            </a:r>
            <a:r>
              <a:rPr lang="el-GR" sz="6000" dirty="0"/>
              <a:t>λι</a:t>
            </a:r>
            <a:r>
              <a:rPr lang="en-US" sz="6000" dirty="0"/>
              <a:t>ν</a:t>
            </a:r>
            <a:r>
              <a:rPr lang="el-GR" sz="6000" dirty="0"/>
              <a:t>έ</a:t>
            </a:r>
            <a:r>
              <a:rPr lang="en-US" sz="6000" dirty="0"/>
              <a:t>ς δημιουρ</a:t>
            </a:r>
            <a:r>
              <a:rPr lang="el-GR" sz="6000" dirty="0" err="1"/>
              <a:t>γί</a:t>
            </a:r>
            <a:r>
              <a:rPr lang="en-US" sz="6000" dirty="0"/>
              <a:t>ες </a:t>
            </a:r>
            <a:br>
              <a:rPr lang="en-US" sz="6000" dirty="0"/>
            </a:br>
            <a:r>
              <a:rPr lang="en-US" sz="6000" dirty="0"/>
              <a:t>μαζ</a:t>
            </a:r>
            <a:r>
              <a:rPr lang="el-GR" sz="6000" dirty="0"/>
              <a:t>ί</a:t>
            </a:r>
            <a:r>
              <a:rPr lang="en-US" sz="6000" dirty="0"/>
              <a:t> με τα πα</a:t>
            </a:r>
            <a:r>
              <a:rPr lang="el-GR" sz="6000" dirty="0"/>
              <a:t>ιδ</a:t>
            </a:r>
            <a:r>
              <a:rPr lang="en-US" sz="6000" dirty="0"/>
              <a:t>ι</a:t>
            </a:r>
            <a:r>
              <a:rPr lang="el-GR" sz="6000" dirty="0"/>
              <a:t>ά</a:t>
            </a:r>
            <a:r>
              <a:rPr lang="en-US" sz="6000" dirty="0"/>
              <a:t> 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253C6-08A7-4506-ACF1-FF2107465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5198" y="4800600"/>
            <a:ext cx="2868246" cy="169164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705EBC-9BB4-4A37-831B-E63F90A41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7958">
            <a:off x="8484982" y="3567431"/>
            <a:ext cx="3306417" cy="246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E28429-4540-4BE4-BE71-6C74E780C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80888">
            <a:off x="716203" y="660234"/>
            <a:ext cx="3548659" cy="2661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EF9F12-2EA8-4649-ACEC-FDD235B72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79733">
            <a:off x="7529875" y="418989"/>
            <a:ext cx="2612660" cy="3162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BB5F43-3169-44B9-9810-FA1B24B870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612302">
            <a:off x="4876431" y="3986959"/>
            <a:ext cx="3154757" cy="1956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9B89AF-D476-4AB3-BBF7-DA47D7B16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445" y="4070524"/>
            <a:ext cx="3731075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1E19E-7D48-45D1-BBAF-C20ED656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Πρώτη κατασκευή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C77F7-37B6-465E-85BC-838235D21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Υλικά που θα χρειαστούμε :</a:t>
            </a:r>
            <a:endParaRPr lang="en-GB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Χαρτόνι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Ψαλίδι / Κοπίδι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Γόμα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Χρωματιστά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Κορδέλα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0E750-7E1A-42B7-9929-324C50464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493930"/>
            <a:ext cx="5143500" cy="3857625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43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DF9EB-EE94-4F69-96D4-2DF1793F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E6998-B803-4505-B8A9-6DCFF33A4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498437"/>
            <a:ext cx="9404723" cy="5749962"/>
          </a:xfrm>
        </p:spPr>
        <p:txBody>
          <a:bodyPr/>
          <a:lstStyle/>
          <a:p>
            <a:r>
              <a:rPr lang="el-GR" dirty="0"/>
              <a:t>Εκτέλεση :</a:t>
            </a:r>
            <a:endParaRPr lang="en-GB" dirty="0"/>
          </a:p>
          <a:p>
            <a:r>
              <a:rPr lang="el-GR" dirty="0"/>
              <a:t>Πάνω στο χαρτόνι σχηματίζω με το μολύβι ένα στεφάνι και το κόβω</a:t>
            </a:r>
            <a:endParaRPr lang="en-GB" dirty="0"/>
          </a:p>
          <a:p>
            <a:endParaRPr lang="en-GB" dirty="0"/>
          </a:p>
          <a:p>
            <a:r>
              <a:rPr lang="el-GR" dirty="0"/>
              <a:t>Ζωγραφίζω αυγά και τα χρωματίζω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l-GR" dirty="0"/>
          </a:p>
          <a:p>
            <a:endParaRPr lang="el-GR" dirty="0"/>
          </a:p>
          <a:p>
            <a:endParaRPr lang="en-GB" dirty="0"/>
          </a:p>
          <a:p>
            <a:r>
              <a:rPr lang="el-GR" dirty="0"/>
              <a:t>Κολλώ τα αυγά πάνω στο στεφάνι ή τα περνώ σε κορδέλα αφού τα χαράξω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01B57-8B0D-4ADF-B560-82754F3F4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2086" y="621188"/>
            <a:ext cx="2446427" cy="1834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8C0CC6-5DFB-432F-9C42-FC22FD9AD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64338" y="1902207"/>
            <a:ext cx="1956661" cy="2608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5FE2C4-F979-4816-BE97-A26981A7E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61257" y="1902204"/>
            <a:ext cx="1956663" cy="2608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68FA4-F0C8-489F-9968-963F0095D8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407" y="4984176"/>
            <a:ext cx="2751228" cy="2063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17B7A4-E9AB-4A54-B2D0-0B56D3B265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434" y="4909625"/>
            <a:ext cx="2597833" cy="19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81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24E3D-28DE-48FB-B88D-EE5C9C40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Δεύτερη κατασκευή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A7DFE-0F0D-4129-81CC-AA30CA115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Υλικά που θα χρειαστούμε: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Χαρτόνι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Ψαλίδι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Βαμβάκι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Μανταλάκια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Μπογιές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Πλαστικό πιάτο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E1A01-8047-4713-B355-BCEAAEF21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493930"/>
            <a:ext cx="5143500" cy="3857625"/>
          </a:xfrm>
          <a:prstGeom prst="rect">
            <a:avLst/>
          </a:prstGeom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1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F00B5-F28F-4405-9036-3E7DF6CB6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52718"/>
            <a:ext cx="8946541" cy="5795681"/>
          </a:xfrm>
        </p:spPr>
        <p:txBody>
          <a:bodyPr>
            <a:normAutofit/>
          </a:bodyPr>
          <a:lstStyle/>
          <a:p>
            <a:r>
              <a:rPr lang="el-GR" dirty="0"/>
              <a:t>Εκτέλεση:</a:t>
            </a:r>
            <a:endParaRPr lang="en-GB" dirty="0"/>
          </a:p>
          <a:p>
            <a:r>
              <a:rPr lang="el-GR" dirty="0"/>
              <a:t>Σε ένα χαρτόνι σχηματίζω ένα αυγό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l-GR" dirty="0"/>
              <a:t>Σε ένα πιάτο βάζω μπογιές </a:t>
            </a:r>
            <a:r>
              <a:rPr lang="en-GB" dirty="0"/>
              <a:t>,</a:t>
            </a:r>
            <a:r>
              <a:rPr lang="el-GR" dirty="0"/>
              <a:t> παίρνω μικρά κομμάτια από βαμβάκι και τα τοποθετώ πάνω σε μανταλάκια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Βάζω το βαμβάκι σε ένα χρώμα και χρωματίζω </a:t>
            </a:r>
            <a:endParaRPr lang="en-GB" dirty="0"/>
          </a:p>
          <a:p>
            <a:endParaRPr lang="el-GR" dirty="0"/>
          </a:p>
          <a:p>
            <a:r>
              <a:rPr lang="el-GR" dirty="0"/>
              <a:t>Συνεχίζω μέχρι να τελειώσω</a:t>
            </a:r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8FBF5-5252-4BCC-A588-150E8A098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6582" y="609600"/>
            <a:ext cx="1500079" cy="1467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80EF9B-EE2A-4CF9-872E-88FBCCADD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527147" y="2284593"/>
            <a:ext cx="1598947" cy="2131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6A9CC-B8E8-4975-A240-1DABFCEAD0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0920" y="3974875"/>
            <a:ext cx="1558562" cy="1905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83398A-94AD-468F-9684-E0DCB97942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812073" y="5000270"/>
            <a:ext cx="1885754" cy="15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5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47870-C9C7-47B0-ACCE-66A3C8BE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Τρίτη κατασκευή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D7778-F404-4373-BA6B-894CDF230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Υλικά που θα χρειαστούμε:</a:t>
            </a:r>
          </a:p>
          <a:p>
            <a:pPr marL="457200" indent="-457200">
              <a:buFont typeface="+mj-lt"/>
              <a:buAutoNum type="arabicPeriod"/>
            </a:pPr>
            <a:r>
              <a:rPr lang="el-GR">
                <a:solidFill>
                  <a:schemeClr val="bg1"/>
                </a:solidFill>
              </a:rPr>
              <a:t>Χαρτόνι λεπτό</a:t>
            </a:r>
          </a:p>
          <a:p>
            <a:pPr marL="457200" indent="-457200">
              <a:buFont typeface="+mj-lt"/>
              <a:buAutoNum type="arabicPeriod"/>
            </a:pPr>
            <a:r>
              <a:rPr lang="el-GR">
                <a:solidFill>
                  <a:schemeClr val="bg1"/>
                </a:solidFill>
              </a:rPr>
              <a:t>Κοπίδι </a:t>
            </a:r>
          </a:p>
          <a:p>
            <a:pPr marL="457200" indent="-457200">
              <a:buFont typeface="+mj-lt"/>
              <a:buAutoNum type="arabicPeriod"/>
            </a:pPr>
            <a:r>
              <a:rPr lang="el-GR">
                <a:solidFill>
                  <a:schemeClr val="bg1"/>
                </a:solidFill>
              </a:rPr>
              <a:t>Χρωματιστές κόλλες</a:t>
            </a:r>
          </a:p>
          <a:p>
            <a:pPr marL="457200" indent="-457200">
              <a:buFont typeface="+mj-lt"/>
              <a:buAutoNum type="arabicPeriod"/>
            </a:pPr>
            <a:r>
              <a:rPr lang="el-GR">
                <a:solidFill>
                  <a:schemeClr val="bg1"/>
                </a:solidFill>
              </a:rPr>
              <a:t>Ψαλίδι 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4ABBF-DCBB-4454-805B-89AD6985F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493930"/>
            <a:ext cx="5143500" cy="3857625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37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8D0E67-3080-43CE-9E55-40FFB03392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586" y="609600"/>
            <a:ext cx="1394448" cy="1607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7F278-1E88-4949-AAD7-B1C38E37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278296"/>
            <a:ext cx="7154700" cy="33130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8423E-FD0B-4865-9AD6-EE5DE67CE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609600"/>
            <a:ext cx="8170690" cy="5638799"/>
          </a:xfrm>
        </p:spPr>
        <p:txBody>
          <a:bodyPr>
            <a:normAutofit/>
          </a:bodyPr>
          <a:lstStyle/>
          <a:p>
            <a:r>
              <a:rPr lang="el-GR" dirty="0"/>
              <a:t>Εκτέλεση:</a:t>
            </a:r>
            <a:endParaRPr lang="en-GB" dirty="0"/>
          </a:p>
          <a:p>
            <a:r>
              <a:rPr lang="el-GR" dirty="0"/>
              <a:t>Σε ένα χαρτόνι σχηματίζω το σχήμα του αυγού</a:t>
            </a:r>
            <a:endParaRPr lang="en-GB" dirty="0"/>
          </a:p>
          <a:p>
            <a:endParaRPr lang="en-GB" dirty="0"/>
          </a:p>
          <a:p>
            <a:r>
              <a:rPr lang="el-GR" dirty="0"/>
              <a:t>Χαράζω λωρίδες στο αυγό (όχι μέχρι την άκρη)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Κόβω λεπτές λωρίδες από πολύχρωμο χαρτί </a:t>
            </a:r>
          </a:p>
          <a:p>
            <a:r>
              <a:rPr lang="el-GR" dirty="0"/>
              <a:t>Περνώ μέσα από τις χαραμάδες εναλλάξ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5C0DF-B1F4-4D36-A6E9-6E2958A8D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9900" y="2227469"/>
            <a:ext cx="1266501" cy="1607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13C869-A16D-46F2-B445-C7D2F352A6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299318" y="3987468"/>
            <a:ext cx="1548310" cy="2973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4EC548-563C-4F6A-AD80-CE20C16E5B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9192" y="3429000"/>
            <a:ext cx="1598799" cy="1759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234CD8-E112-43CA-A48C-0E68D59511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24878">
            <a:off x="9104114" y="3714259"/>
            <a:ext cx="1886390" cy="251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9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2727F-CE67-4E08-AD32-98771FC1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Τέταρτη κατασκευή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65D5E-1524-4EDF-9B4A-5CA7F246B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Υλικά που θα χρειαστούμε:</a:t>
            </a:r>
          </a:p>
          <a:p>
            <a:pPr marL="457200" indent="-457200">
              <a:buFont typeface="+mj-lt"/>
              <a:buAutoNum type="arabicPeriod"/>
            </a:pPr>
            <a:r>
              <a:rPr lang="el-GR">
                <a:solidFill>
                  <a:schemeClr val="bg1"/>
                </a:solidFill>
              </a:rPr>
              <a:t>Ρολά τουαλέτας</a:t>
            </a:r>
          </a:p>
          <a:p>
            <a:pPr marL="457200" indent="-457200">
              <a:buFont typeface="+mj-lt"/>
              <a:buAutoNum type="arabicPeriod"/>
            </a:pPr>
            <a:r>
              <a:rPr lang="el-GR">
                <a:solidFill>
                  <a:schemeClr val="bg1"/>
                </a:solidFill>
              </a:rPr>
              <a:t>Γόμα </a:t>
            </a:r>
          </a:p>
          <a:p>
            <a:pPr marL="457200" indent="-457200">
              <a:buFont typeface="+mj-lt"/>
              <a:buAutoNum type="arabicPeriod"/>
            </a:pPr>
            <a:r>
              <a:rPr lang="el-GR">
                <a:solidFill>
                  <a:schemeClr val="bg1"/>
                </a:solidFill>
              </a:rPr>
              <a:t>Κοπίδι </a:t>
            </a:r>
          </a:p>
          <a:p>
            <a:pPr marL="457200" indent="-457200">
              <a:buFont typeface="+mj-lt"/>
              <a:buAutoNum type="arabicPeriod"/>
            </a:pPr>
            <a:r>
              <a:rPr lang="el-GR">
                <a:solidFill>
                  <a:schemeClr val="bg1"/>
                </a:solidFill>
              </a:rPr>
              <a:t>Μπογιά</a:t>
            </a:r>
          </a:p>
          <a:p>
            <a:pPr marL="457200" indent="-457200">
              <a:buFont typeface="+mj-lt"/>
              <a:buAutoNum type="arabicPeriod"/>
            </a:pPr>
            <a:r>
              <a:rPr lang="el-GR">
                <a:solidFill>
                  <a:schemeClr val="bg1"/>
                </a:solidFill>
              </a:rPr>
              <a:t>Πινέλο</a:t>
            </a:r>
          </a:p>
          <a:p>
            <a:pPr marL="457200" indent="-457200">
              <a:buFont typeface="+mj-lt"/>
              <a:buAutoNum type="arabicPeriod"/>
            </a:pPr>
            <a:r>
              <a:rPr lang="el-GR">
                <a:solidFill>
                  <a:schemeClr val="bg1"/>
                </a:solidFill>
              </a:rPr>
              <a:t>Μαρκαδόρο 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A06C77-3C4C-48DD-94CC-2A67E1658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493930"/>
            <a:ext cx="5143500" cy="3857625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35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1C1A-6789-4C38-AAF3-97572ECA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0"/>
            <a:ext cx="8320892" cy="60960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63D83-56C8-47C2-A7FE-8D3CC1C41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52718"/>
            <a:ext cx="8946541" cy="5795681"/>
          </a:xfrm>
        </p:spPr>
        <p:txBody>
          <a:bodyPr/>
          <a:lstStyle/>
          <a:p>
            <a:r>
              <a:rPr lang="el-GR" dirty="0"/>
              <a:t>Εκτέλεση:</a:t>
            </a:r>
          </a:p>
          <a:p>
            <a:r>
              <a:rPr lang="el-GR" dirty="0"/>
              <a:t>Κόβω με το κοπίδι δύο κομμάτια από το ρολό της τουαλέτας και έπειτα τα βάφω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GB" dirty="0"/>
          </a:p>
          <a:p>
            <a:r>
              <a:rPr lang="el-GR" dirty="0"/>
              <a:t>Πιέζω ελαφριά τα μικρά κομμάτια του ρολού και τα κολλώ πάνω στο ρολό της τουαλέτας</a:t>
            </a:r>
            <a:r>
              <a:rPr lang="en-GB" dirty="0"/>
              <a:t>.</a:t>
            </a:r>
            <a:r>
              <a:rPr lang="el-GR" dirty="0"/>
              <a:t> </a:t>
            </a:r>
            <a:r>
              <a:rPr lang="en-GB" dirty="0"/>
              <a:t>A</a:t>
            </a:r>
            <a:r>
              <a:rPr lang="el-GR" dirty="0"/>
              <a:t>κολούθως ζωγραφίζω μάτια – μύτη - μουστάκια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F93AE-7A68-4358-9CA8-0E8377B0E9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8212" y="4087997"/>
            <a:ext cx="3733732" cy="2613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B9487E-3EA1-4EF1-ACEC-20705922A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372" y="1252025"/>
            <a:ext cx="2760531" cy="20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3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220</Words>
  <Application>Microsoft Office PowerPoint</Application>
  <PresentationFormat>Ευρεία οθόνη</PresentationFormat>
  <Paragraphs>73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Απλές πασχαλινές δημιουργίες  μαζί με τα παιδιά  </vt:lpstr>
      <vt:lpstr>Πρώτη κατασκευή</vt:lpstr>
      <vt:lpstr>Παρουσίαση του PowerPoint</vt:lpstr>
      <vt:lpstr>Δεύτερη κατασκευή </vt:lpstr>
      <vt:lpstr>Παρουσίαση του PowerPoint</vt:lpstr>
      <vt:lpstr>Τρίτη κατασκευή</vt:lpstr>
      <vt:lpstr>Παρουσίαση του PowerPoint</vt:lpstr>
      <vt:lpstr>Τέταρτη κατασκευή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Απλές πασχαλινές δημιουργίες  μαζί με τα παιδιά</dc:title>
  <dc:creator>christoskall12@gmail.com</dc:creator>
  <cp:lastModifiedBy>Christos Maifoshis</cp:lastModifiedBy>
  <cp:revision>4</cp:revision>
  <dcterms:created xsi:type="dcterms:W3CDTF">2020-04-05T14:00:41Z</dcterms:created>
  <dcterms:modified xsi:type="dcterms:W3CDTF">2020-04-11T16:18:54Z</dcterms:modified>
</cp:coreProperties>
</file>