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4" r:id="rId3"/>
    <p:sldId id="275" r:id="rId4"/>
    <p:sldId id="257" r:id="rId5"/>
    <p:sldId id="272" r:id="rId6"/>
    <p:sldId id="258" r:id="rId7"/>
    <p:sldId id="270" r:id="rId8"/>
    <p:sldId id="261" r:id="rId9"/>
    <p:sldId id="269" r:id="rId10"/>
    <p:sldId id="264" r:id="rId11"/>
    <p:sldId id="268" r:id="rId12"/>
    <p:sldId id="259" r:id="rId13"/>
    <p:sldId id="267" r:id="rId14"/>
    <p:sldId id="263" r:id="rId15"/>
    <p:sldId id="266" r:id="rId16"/>
    <p:sldId id="260" r:id="rId17"/>
    <p:sldId id="277" r:id="rId18"/>
    <p:sldId id="276" r:id="rId19"/>
    <p:sldId id="279" r:id="rId20"/>
    <p:sldId id="278" r:id="rId21"/>
    <p:sldId id="265" r:id="rId22"/>
    <p:sldId id="27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audio" Target="../media/audio2.wav"/><Relationship Id="rId7" Type="http://schemas.openxmlformats.org/officeDocument/2006/relationships/audio" Target="../media/audio3.wav"/><Relationship Id="rId2" Type="http://schemas.openxmlformats.org/officeDocument/2006/relationships/slide" Target="slide22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1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audio" Target="../media/audio2.wav"/><Relationship Id="rId7" Type="http://schemas.openxmlformats.org/officeDocument/2006/relationships/audio" Target="../media/audio3.wav"/><Relationship Id="rId2" Type="http://schemas.openxmlformats.org/officeDocument/2006/relationships/slide" Target="slide22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audio" Target="../media/audio2.wav"/><Relationship Id="rId7" Type="http://schemas.openxmlformats.org/officeDocument/2006/relationships/audio" Target="../media/audio3.wav"/><Relationship Id="rId2" Type="http://schemas.openxmlformats.org/officeDocument/2006/relationships/slide" Target="slide22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1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audio" Target="../media/audio2.wav"/><Relationship Id="rId7" Type="http://schemas.openxmlformats.org/officeDocument/2006/relationships/audio" Target="../media/audio3.wav"/><Relationship Id="rId2" Type="http://schemas.openxmlformats.org/officeDocument/2006/relationships/slide" Target="slide22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1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audio" Target="../media/audio2.wav"/><Relationship Id="rId7" Type="http://schemas.openxmlformats.org/officeDocument/2006/relationships/audio" Target="../media/audio3.wav"/><Relationship Id="rId2" Type="http://schemas.openxmlformats.org/officeDocument/2006/relationships/slide" Target="slide22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19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audio" Target="../media/audio2.wav"/><Relationship Id="rId7" Type="http://schemas.openxmlformats.org/officeDocument/2006/relationships/audio" Target="../media/audio3.wav"/><Relationship Id="rId2" Type="http://schemas.openxmlformats.org/officeDocument/2006/relationships/slide" Target="slide22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audio3.wav"/><Relationship Id="rId7" Type="http://schemas.openxmlformats.org/officeDocument/2006/relationships/image" Target="../media/image32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14.xml"/><Relationship Id="rId6" Type="http://schemas.openxmlformats.org/officeDocument/2006/relationships/audio" Target="../media/audio2.wav"/><Relationship Id="rId5" Type="http://schemas.openxmlformats.org/officeDocument/2006/relationships/slide" Target="slide22.xml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audio" Target="../media/audio1.wav"/><Relationship Id="rId4" Type="http://schemas.openxmlformats.org/officeDocument/2006/relationships/image" Target="../media/image3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audio" Target="../media/audio2.wav"/><Relationship Id="rId7" Type="http://schemas.openxmlformats.org/officeDocument/2006/relationships/audio" Target="../media/audio3.wav"/><Relationship Id="rId2" Type="http://schemas.openxmlformats.org/officeDocument/2006/relationships/slide" Target="slide22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audio" Target="../media/audio2.wav"/><Relationship Id="rId7" Type="http://schemas.openxmlformats.org/officeDocument/2006/relationships/audio" Target="../media/audio3.wav"/><Relationship Id="rId2" Type="http://schemas.openxmlformats.org/officeDocument/2006/relationships/slide" Target="slide22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audio" Target="../media/audio2.wav"/><Relationship Id="rId7" Type="http://schemas.openxmlformats.org/officeDocument/2006/relationships/audio" Target="../media/audio3.wav"/><Relationship Id="rId2" Type="http://schemas.openxmlformats.org/officeDocument/2006/relationships/slide" Target="slide22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590" y="4902144"/>
            <a:ext cx="8825658" cy="582544"/>
          </a:xfrm>
        </p:spPr>
        <p:txBody>
          <a:bodyPr/>
          <a:lstStyle/>
          <a:p>
            <a:pPr algn="ctr"/>
            <a:r>
              <a:rPr lang="el-GR" sz="2800" dirty="0" smtClean="0">
                <a:solidFill>
                  <a:srgbClr val="FFC000"/>
                </a:solidFill>
              </a:rPr>
              <a:t>ΠΑΤΗΣΕ ΤΗ ΣΩΣΤΗ ΕΙΚΟΝΑ</a:t>
            </a:r>
            <a:endParaRPr lang="en-GB" sz="2800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3709" y="5574277"/>
            <a:ext cx="10129374" cy="63493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l-GR" dirty="0" smtClean="0"/>
              <a:t>ΠΑΙΧΝΙΔΙ ΓΝΩΣΕΩΝ</a:t>
            </a:r>
          </a:p>
          <a:p>
            <a:pPr algn="r"/>
            <a:r>
              <a:rPr lang="el-GR" sz="1300" dirty="0" smtClean="0"/>
              <a:t>ΔΗΜΙΟΥΡΓΙΑ: ΣΤΕΛΛΑ ΒΑΛΕΡΚΟΥ</a:t>
            </a:r>
          </a:p>
          <a:p>
            <a:pPr algn="ctr"/>
            <a:endParaRPr lang="el-GR" dirty="0" smtClean="0"/>
          </a:p>
          <a:p>
            <a:pPr algn="ctr"/>
            <a:endParaRPr lang="el-GR" dirty="0"/>
          </a:p>
        </p:txBody>
      </p:sp>
      <p:pic>
        <p:nvPicPr>
          <p:cNvPr id="4" name="Picture 3" descr="Button Stock photography , Red start button, red start button PNG ...">
            <a:hlinkClick r:id="" action="ppaction://hlinkshowjump?jump=nextslide">
              <a:snd r:embed="rId2" name="click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542" y="2272938"/>
            <a:ext cx="3075709" cy="251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gray">
          <a:xfrm>
            <a:off x="1494590" y="635259"/>
            <a:ext cx="8825658" cy="10450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l-GR" dirty="0" smtClean="0"/>
              <a:t>ΠΑΣΧΑΛΙΝΟ ΠΑΙΧΝΙΔΙ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93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647474"/>
            <a:ext cx="8761413" cy="1181326"/>
          </a:xfrm>
        </p:spPr>
        <p:txBody>
          <a:bodyPr/>
          <a:lstStyle/>
          <a:p>
            <a:r>
              <a:rPr lang="el-GR" sz="3200" dirty="0" smtClean="0"/>
              <a:t>Το Μεγάλο Σάββατο το βράδυ πάμε εκκλησία. Στις 12:00 τα μεσάνυχτα ο ιερέας…</a:t>
            </a:r>
            <a:endParaRPr lang="en-GB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 smtClean="0"/>
              <a:t>ΨΑΛΛΕΙ ΤΟ ΧΡΙΣΤΟΣ ΑΝΕΣΤΗ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 smtClean="0"/>
              <a:t>ΔΙΝΕΙ ΤΗ ΘΕΙΑ ΚΟΙΝΩΝΙΑ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l-GR" dirty="0" smtClean="0"/>
              <a:t>ΔΙΑΒΑΖΕΙ ΕΥΧΗ</a:t>
            </a:r>
            <a:endParaRPr lang="en-GB" dirty="0"/>
          </a:p>
        </p:txBody>
      </p:sp>
      <p:pic>
        <p:nvPicPr>
          <p:cNvPr id="8196" name="Picture 4" descr="Ιερά Σύνοδος: Ο κορωνοϊός δεν μεταδίδεται με τη Θεία Κοινωνία ...">
            <a:hlinkClick r:id="rId2" action="ppaction://hlinksldjump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554" y="3357154"/>
            <a:ext cx="3015777" cy="266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Πότε δεν παίρνουμε Άφεση Αμαρτιών στην Εξομολόγηση; | Ιερά Μονοπάτια">
            <a:hlinkClick r:id="rId2" action="ppaction://hlinksldjump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543" y="3357153"/>
            <a:ext cx="2830606" cy="266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6" action="ppaction://hlinksldjump">
              <a:snd r:embed="rId7" name="applause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00" y="3357006"/>
            <a:ext cx="3127248" cy="26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8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6000" dirty="0"/>
              <a:t>ΣΩΣΤΑ!!!!</a:t>
            </a:r>
            <a:endParaRPr lang="en-GB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44" y="2849562"/>
            <a:ext cx="4810125" cy="2924175"/>
          </a:xfrm>
        </p:spPr>
      </p:pic>
      <p:sp>
        <p:nvSpPr>
          <p:cNvPr id="5" name="Right Arrow 4">
            <a:hlinkClick r:id="rId3" action="ppaction://hlinksldjump">
              <a:snd r:embed="rId4" name="click.wav"/>
            </a:hlinkClick>
          </p:cNvPr>
          <p:cNvSpPr/>
          <p:nvPr/>
        </p:nvSpPr>
        <p:spPr>
          <a:xfrm>
            <a:off x="8177349" y="5185908"/>
            <a:ext cx="3213463" cy="11756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/>
              <a:t>ΣΥΝΕΧΙΣΕ</a:t>
            </a:r>
          </a:p>
        </p:txBody>
      </p:sp>
    </p:spTree>
    <p:extLst>
      <p:ext uri="{BB962C8B-B14F-4D97-AF65-F5344CB8AC3E}">
        <p14:creationId xmlns:p14="http://schemas.microsoft.com/office/powerpoint/2010/main" val="90838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Στη συνέχεια ανάβουμε….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 smtClean="0"/>
              <a:t>ΛΑΜΠΑΔΕΣ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 smtClean="0"/>
              <a:t>ΦΩΤΑ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l-GR" dirty="0" smtClean="0"/>
              <a:t>ΦΟΥΡΝΟ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7"/>
          </p:nvPr>
        </p:nvSpPr>
        <p:spPr>
          <a:xfrm>
            <a:off x="16284217" y="8193180"/>
            <a:ext cx="393079" cy="1495317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170" name="Picture 2" descr="Σβήστε τα φώτα: Ένα δωμάτιο με πολύ φως δεν θα σας δημιουργήσει ...">
            <a:hlinkClick r:id="rId2" action="ppaction://hlinksldjump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428" y="3297181"/>
            <a:ext cx="2797472" cy="272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ow to Avoid Oven Repairs During the Holidays | Angie's List">
            <a:hlinkClick r:id="rId2" action="ppaction://hlinksldjump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092" y="3375650"/>
            <a:ext cx="2491057" cy="257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6" action="ppaction://hlinksldjump">
              <a:snd r:embed="rId7" name="applause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10" y="3376302"/>
            <a:ext cx="2657856" cy="265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0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6000" dirty="0"/>
              <a:t>ΣΩΣΤΑ!!!!</a:t>
            </a:r>
            <a:endParaRPr lang="en-GB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44" y="2849562"/>
            <a:ext cx="4810125" cy="2924175"/>
          </a:xfrm>
        </p:spPr>
      </p:pic>
      <p:sp>
        <p:nvSpPr>
          <p:cNvPr id="5" name="Right Arrow 4">
            <a:hlinkClick r:id="rId3" action="ppaction://hlinksldjump">
              <a:snd r:embed="rId4" name="click.wav"/>
            </a:hlinkClick>
          </p:cNvPr>
          <p:cNvSpPr/>
          <p:nvPr/>
        </p:nvSpPr>
        <p:spPr>
          <a:xfrm>
            <a:off x="8177349" y="5185908"/>
            <a:ext cx="3213463" cy="11756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/>
              <a:t>ΣΥΝΕΧΙΣΕ</a:t>
            </a:r>
          </a:p>
        </p:txBody>
      </p:sp>
    </p:spTree>
    <p:extLst>
      <p:ext uri="{BB962C8B-B14F-4D97-AF65-F5344CB8AC3E}">
        <p14:creationId xmlns:p14="http://schemas.microsoft.com/office/powerpoint/2010/main" val="362040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Όταν πάμε σπίτι τρώμε…..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 smtClean="0"/>
              <a:t>ΠΙΤΣΑ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5"/>
          </p:nvPr>
        </p:nvSpPr>
        <p:spPr>
          <a:xfrm>
            <a:off x="2154332" y="8015283"/>
            <a:ext cx="1607894" cy="236618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 smtClean="0"/>
              <a:t>ΧΑΜΠΟΥΡΓΚΕΡ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6"/>
          </p:nvPr>
        </p:nvSpPr>
        <p:spPr>
          <a:xfrm>
            <a:off x="8947672" y="7843272"/>
            <a:ext cx="2143726" cy="249261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l-GR" dirty="0" smtClean="0"/>
              <a:t>ΑΥΓΟΛΕΜΟΝΗ</a:t>
            </a:r>
            <a:endParaRPr lang="en-GB" dirty="0"/>
          </a:p>
        </p:txBody>
      </p:sp>
      <p:pic>
        <p:nvPicPr>
          <p:cNvPr id="9220" name="Picture 4" descr="Pizza Πεπερόνι | Arla Foods">
            <a:hlinkClick r:id="rId2" action="ppaction://hlinksldjump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4" y="3277799"/>
            <a:ext cx="2907595" cy="265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Αυθεντικό σπιτικό Hamburger [χάμπουργκερ] με τυρί | Συνταγές ...">
            <a:hlinkClick r:id="rId2" action="ppaction://hlinksldjump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527" y="3245858"/>
            <a:ext cx="3067574" cy="260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hlinkClick r:id="rId6" action="ppaction://hlinksldjump">
              <a:snd r:embed="rId7" name="applause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90" y="3323948"/>
            <a:ext cx="3035808" cy="256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0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6000" dirty="0" smtClean="0"/>
              <a:t>ΣΩΣΤΑ!!!!</a:t>
            </a:r>
            <a:endParaRPr lang="en-GB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44" y="2849562"/>
            <a:ext cx="4810125" cy="2924175"/>
          </a:xfrm>
        </p:spPr>
      </p:pic>
      <p:sp>
        <p:nvSpPr>
          <p:cNvPr id="5" name="Right Arrow 4">
            <a:hlinkClick r:id="rId3" action="ppaction://hlinksldjump">
              <a:snd r:embed="rId4" name="click.wav"/>
            </a:hlinkClick>
          </p:cNvPr>
          <p:cNvSpPr/>
          <p:nvPr/>
        </p:nvSpPr>
        <p:spPr>
          <a:xfrm>
            <a:off x="8177349" y="5185908"/>
            <a:ext cx="3213463" cy="11756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/>
              <a:t>ΣΥΝΕΧΙΣΕ</a:t>
            </a:r>
          </a:p>
        </p:txBody>
      </p:sp>
    </p:spTree>
    <p:extLst>
      <p:ext uri="{BB962C8B-B14F-4D97-AF65-F5344CB8AC3E}">
        <p14:creationId xmlns:p14="http://schemas.microsoft.com/office/powerpoint/2010/main" val="419740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μεσημέρι της Κυριακής του Πάσχα συνήθως ψήνουμε…..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 smtClean="0"/>
              <a:t>ΚΟΥΛΟΥΡΑΚΙΑ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 smtClean="0"/>
              <a:t>ΣΟΥΒΛΑ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l-GR" dirty="0" smtClean="0"/>
              <a:t>ΚΕΙΚ</a:t>
            </a:r>
            <a:endParaRPr lang="en-GB" dirty="0"/>
          </a:p>
        </p:txBody>
      </p:sp>
      <p:pic>
        <p:nvPicPr>
          <p:cNvPr id="10244" name="Picture 4" descr="Κουλουράκια Σμυρνέικα Πασχαλινά | Συνταγή | Argiro.gr">
            <a:hlinkClick r:id="rId2" action="ppaction://hlinksldjump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79720" y="3298415"/>
            <a:ext cx="2633275" cy="273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Κεικ Αφράτο Τούμπανο - Χρυσές Συνταγές">
            <a:hlinkClick r:id="rId2" action="ppaction://hlinksldjump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826" y="3239088"/>
            <a:ext cx="2786323" cy="279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6" action="ppaction://hlinksldjump">
              <a:snd r:embed="rId7" name="applause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082" y="3239088"/>
            <a:ext cx="2962656" cy="273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1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6000" dirty="0" smtClean="0"/>
              <a:t>ΣΩΣΤΑ!!!!</a:t>
            </a:r>
            <a:endParaRPr lang="en-GB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44" y="2849562"/>
            <a:ext cx="4810125" cy="2924175"/>
          </a:xfrm>
        </p:spPr>
      </p:pic>
      <p:sp>
        <p:nvSpPr>
          <p:cNvPr id="5" name="Right Arrow 4">
            <a:hlinkClick r:id="rId3" action="ppaction://hlinksldjump">
              <a:snd r:embed="rId4" name="click.wav"/>
            </a:hlinkClick>
          </p:cNvPr>
          <p:cNvSpPr/>
          <p:nvPr/>
        </p:nvSpPr>
        <p:spPr>
          <a:xfrm>
            <a:off x="8177349" y="5185908"/>
            <a:ext cx="3213463" cy="11756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/>
              <a:t>ΣΥΝΕΧΙΣΕ</a:t>
            </a:r>
          </a:p>
        </p:txBody>
      </p:sp>
    </p:spTree>
    <p:extLst>
      <p:ext uri="{BB962C8B-B14F-4D97-AF65-F5344CB8AC3E}">
        <p14:creationId xmlns:p14="http://schemas.microsoft.com/office/powerpoint/2010/main" val="356794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….και τσουγκρίζουμε ……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 smtClean="0"/>
              <a:t>ΑΥΓΑ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 smtClean="0"/>
              <a:t>ΠΙΑΤΑ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l-GR" dirty="0" smtClean="0"/>
              <a:t>ΠΙΡΟΥΝΙΑ</a:t>
            </a:r>
            <a:endParaRPr lang="en-GB" dirty="0"/>
          </a:p>
        </p:txBody>
      </p:sp>
      <p:pic>
        <p:nvPicPr>
          <p:cNvPr id="11268" name="Picture 4" descr="Πιάτα για 12 άτομα Nature Turquoise - Σετ Πιάτα - Σερβίτσια ...">
            <a:hlinkClick r:id="rId2" action="ppaction://hlinksldjump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357" y="3379211"/>
            <a:ext cx="2640343" cy="264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Σετ 6 πιρούνια γλυκού | ArenaCook">
            <a:hlinkClick r:id="rId2" action="ppaction://hlinksldjump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790" y="3179761"/>
            <a:ext cx="2413954" cy="283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hlinkClick r:id="rId6" action="ppaction://hlinksldjump">
              <a:snd r:embed="rId7" name="applause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26" y="3367796"/>
            <a:ext cx="2706624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8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6000" dirty="0" smtClean="0"/>
              <a:t>ΣΩΣΤΑ!!!!</a:t>
            </a:r>
            <a:endParaRPr lang="en-GB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44" y="2849562"/>
            <a:ext cx="4810125" cy="2924175"/>
          </a:xfrm>
        </p:spPr>
      </p:pic>
      <p:sp>
        <p:nvSpPr>
          <p:cNvPr id="5" name="Right Arrow 4">
            <a:hlinkClick r:id="rId3" action="ppaction://hlinksldjump">
              <a:snd r:embed="rId4" name="click.wav"/>
            </a:hlinkClick>
          </p:cNvPr>
          <p:cNvSpPr/>
          <p:nvPr/>
        </p:nvSpPr>
        <p:spPr>
          <a:xfrm>
            <a:off x="8177349" y="5185908"/>
            <a:ext cx="3213463" cy="11756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/>
              <a:t>ΣΥΝΕΧΙΣΕ</a:t>
            </a:r>
          </a:p>
        </p:txBody>
      </p:sp>
    </p:spTree>
    <p:extLst>
      <p:ext uri="{BB962C8B-B14F-4D97-AF65-F5344CB8AC3E}">
        <p14:creationId xmlns:p14="http://schemas.microsoft.com/office/powerpoint/2010/main" val="393733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Τη Μεγάλη Εβδομάδα πάμε πιο συχνά…..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smtClean="0"/>
              <a:t>ΣΧΟΛΕΙΟ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smtClean="0"/>
              <a:t>ΕΚΚΛΗΣΙΑ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l-GR" smtClean="0"/>
              <a:t>ΠΙΣΙΝΑ</a:t>
            </a:r>
            <a:endParaRPr lang="en-GB" dirty="0"/>
          </a:p>
        </p:txBody>
      </p:sp>
      <p:pic>
        <p:nvPicPr>
          <p:cNvPr id="3074" name="Picture 2" descr="http://eid-eidiko-lef.schools.ac.cy/data/uploads/images/special-school-pic.jpg">
            <a:hlinkClick r:id="rId2" action="ppaction://hlinksldjump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80" y="3631474"/>
            <a:ext cx="2381250" cy="239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Ποια είναι τα σημάδια για να καταλάβετε αν η πισίνα είναι ασφαλής">
            <a:hlinkClick r:id="rId2" action="ppaction://hlinksldjump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468" y="3631473"/>
            <a:ext cx="2426641" cy="236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hlinkClick r:id="rId6" action="ppaction://hlinksldjump">
              <a:snd r:embed="rId7" name="applause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393" y="3631473"/>
            <a:ext cx="2572512" cy="239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Τη Δευτέρα του Πάσχα παίζουμε……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sz="2000" dirty="0" smtClean="0"/>
              <a:t>ΕΠΙΤΡΑΠΕΖΙΑ</a:t>
            </a:r>
            <a:endParaRPr lang="en-GB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2000081" y="9709637"/>
            <a:ext cx="678357" cy="115760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83761"/>
          </a:xfrm>
        </p:spPr>
        <p:txBody>
          <a:bodyPr/>
          <a:lstStyle/>
          <a:p>
            <a:pPr algn="ctr"/>
            <a:r>
              <a:rPr lang="el-GR" sz="1800" dirty="0" smtClean="0"/>
              <a:t>ΠΑΡΑΔΟΣΙΑΚΑ ΠΑΙΧΝΙΔΑ</a:t>
            </a:r>
            <a:endParaRPr lang="en-GB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l-GR" sz="2000" dirty="0" smtClean="0"/>
              <a:t>ΤΕΝΝΙΣ</a:t>
            </a:r>
            <a:endParaRPr lang="en-GB" sz="2000" dirty="0"/>
          </a:p>
        </p:txBody>
      </p:sp>
      <p:pic>
        <p:nvPicPr>
          <p:cNvPr id="9" name="Picture 8">
            <a:hlinkClick r:id="rId2" action="ppaction://hlinksldjump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564" y="3288353"/>
            <a:ext cx="3044537" cy="2738702"/>
          </a:xfrm>
          <a:prstGeom prst="rect">
            <a:avLst/>
          </a:prstGeom>
        </p:spPr>
      </p:pic>
      <p:pic>
        <p:nvPicPr>
          <p:cNvPr id="3074" name="Picture 2" descr="10 Επιτραπέζια Παιχνίδια για το Καλοκαίρι! Η καλύτερη διασκέδαση ...">
            <a:hlinkClick r:id="rId5" action="ppaction://hlinksldjump">
              <a:snd r:embed="rId6" name="explode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03" y="3231488"/>
            <a:ext cx="2982084" cy="279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Νέο τμήμα τέννις ανακοίνωσε ο Ιέρακας.">
            <a:hlinkClick r:id="rId5" action="ppaction://hlinksldjump">
              <a:snd r:embed="rId6" name="explode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036" y="3288353"/>
            <a:ext cx="2971980" cy="273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78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400" dirty="0" smtClean="0"/>
              <a:t>ΜΠΡΑΒΟ ΣΟΥ ΟΛΟΚΛΗΡΩΣΕΣ ΤΟ ΠΑΙΧΝΙΔΙ!!!!</a:t>
            </a:r>
            <a:endParaRPr lang="en-GB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056" y="2807999"/>
            <a:ext cx="4810125" cy="29241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38" y="3381089"/>
            <a:ext cx="3255818" cy="31721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81" y="3381089"/>
            <a:ext cx="3255818" cy="317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ΠΡΟΣΠΑΘΗΣΕ ΠΑΛΙ!!!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5266715"/>
              </p:ext>
            </p:extLst>
          </p:nvPr>
        </p:nvGraphicFramePr>
        <p:xfrm>
          <a:off x="6574847" y="2686627"/>
          <a:ext cx="3087147" cy="3741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Bitmap Image" r:id="rId3" imgW="4410000" imgH="5724360" progId="Paint.Picture">
                  <p:embed/>
                </p:oleObj>
              </mc:Choice>
              <mc:Fallback>
                <p:oleObj name="Bitmap Image" r:id="rId3" imgW="4410000" imgH="57243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74847" y="2686627"/>
                        <a:ext cx="3087147" cy="37418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eft Arrow 5">
            <a:hlinkClick r:id="" action="ppaction://hlinkshowjump?jump=lastslideviewed">
              <a:snd r:embed="rId5" name="click.wav"/>
            </a:hlinkClick>
          </p:cNvPr>
          <p:cNvSpPr/>
          <p:nvPr/>
        </p:nvSpPr>
        <p:spPr>
          <a:xfrm>
            <a:off x="748145" y="3962399"/>
            <a:ext cx="4031673" cy="16486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/>
              <a:t>ΕΠΙΣΤΡΟΦΗ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270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6000" dirty="0"/>
              <a:t>ΣΩΣΤΑ!!!!</a:t>
            </a:r>
            <a:endParaRPr lang="en-GB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44" y="2849562"/>
            <a:ext cx="4810125" cy="2924175"/>
          </a:xfrm>
        </p:spPr>
      </p:pic>
      <p:sp>
        <p:nvSpPr>
          <p:cNvPr id="5" name="Right Arrow 4">
            <a:hlinkClick r:id="rId3" action="ppaction://hlinksldjump">
              <a:snd r:embed="rId4" name="click.wav"/>
            </a:hlinkClick>
          </p:cNvPr>
          <p:cNvSpPr/>
          <p:nvPr/>
        </p:nvSpPr>
        <p:spPr>
          <a:xfrm>
            <a:off x="8177349" y="5185908"/>
            <a:ext cx="3213463" cy="11756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/>
              <a:t>ΣΥΝΕΧΙΣΕ</a:t>
            </a:r>
          </a:p>
        </p:txBody>
      </p:sp>
    </p:spTree>
    <p:extLst>
      <p:ext uri="{BB962C8B-B14F-4D97-AF65-F5344CB8AC3E}">
        <p14:creationId xmlns:p14="http://schemas.microsoft.com/office/powerpoint/2010/main" val="423379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Τη Μεγάλη Πέμπτη βάφουμε…….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 smtClean="0"/>
              <a:t>ΑΥΓΑ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 smtClean="0"/>
              <a:t>ΝΥΧΙΑ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6"/>
          </p:nvPr>
        </p:nvSpPr>
        <p:spPr>
          <a:xfrm>
            <a:off x="8409027" y="8039490"/>
            <a:ext cx="1042254" cy="187810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l-GR" dirty="0" smtClean="0"/>
              <a:t>ΤΟΙΧΟ</a:t>
            </a:r>
            <a:endParaRPr lang="en-GB" dirty="0"/>
          </a:p>
        </p:txBody>
      </p:sp>
      <p:pic>
        <p:nvPicPr>
          <p:cNvPr id="4098" name="Picture 2" descr="Εγκυμοσύνη και βαφές μαλλιών και νυχιών- Πόσο ασφαλείς είναι ...">
            <a:hlinkClick r:id="rId2" action="ppaction://hlinksldjump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993" y="3474644"/>
            <a:ext cx="2916835" cy="229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0 Λάθη που μπορεί να κάνεις όταν βάφεις το σπίτι μόνος σου ...">
            <a:hlinkClick r:id="rId2" action="ppaction://hlinksldjump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663" y="3474644"/>
            <a:ext cx="2511382" cy="229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hlinkClick r:id="rId6" action="ppaction://hlinksldjump">
              <a:snd r:embed="rId7" name="applause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554" y="3475522"/>
            <a:ext cx="2791968" cy="229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7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6000" dirty="0"/>
              <a:t>ΣΩΣΤΑ!!!!</a:t>
            </a:r>
            <a:endParaRPr lang="en-GB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44" y="2849562"/>
            <a:ext cx="4810125" cy="2924175"/>
          </a:xfrm>
        </p:spPr>
      </p:pic>
      <p:sp>
        <p:nvSpPr>
          <p:cNvPr id="5" name="Right Arrow 4">
            <a:hlinkClick r:id="rId3" action="ppaction://hlinksldjump">
              <a:snd r:embed="rId4" name="click.wav"/>
            </a:hlinkClick>
          </p:cNvPr>
          <p:cNvSpPr/>
          <p:nvPr/>
        </p:nvSpPr>
        <p:spPr>
          <a:xfrm>
            <a:off x="8177349" y="5185908"/>
            <a:ext cx="3213463" cy="11756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/>
              <a:t>ΣΥΝΕΧΙΣΕ</a:t>
            </a:r>
          </a:p>
        </p:txBody>
      </p:sp>
    </p:spTree>
    <p:extLst>
      <p:ext uri="{BB962C8B-B14F-4D97-AF65-F5344CB8AC3E}">
        <p14:creationId xmlns:p14="http://schemas.microsoft.com/office/powerpoint/2010/main" val="57526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Τη Μεγάλη Παρασκευή το πρωί φτιάχνουμε…..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 smtClean="0"/>
              <a:t>ΚΟΥΡΑΜΠΙΕΔΕΣ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5"/>
          </p:nvPr>
        </p:nvSpPr>
        <p:spPr>
          <a:xfrm>
            <a:off x="2402778" y="8203322"/>
            <a:ext cx="1495494" cy="192457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 smtClean="0"/>
              <a:t>ΜΕΛΟΜΑΚΑΡΟΝΑ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6"/>
          </p:nvPr>
        </p:nvSpPr>
        <p:spPr>
          <a:xfrm>
            <a:off x="8641268" y="7605664"/>
            <a:ext cx="748739" cy="165127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l-GR" dirty="0" smtClean="0"/>
              <a:t>ΦΛΑΟΥΝΕΣ</a:t>
            </a:r>
            <a:endParaRPr lang="en-GB" dirty="0"/>
          </a:p>
        </p:txBody>
      </p:sp>
      <p:pic>
        <p:nvPicPr>
          <p:cNvPr id="5122" name="Picture 2" descr="Κλασικά, μελωμένα και αφράτα μελομακάρονα - TRAVEL">
            <a:hlinkClick r:id="rId2" action="ppaction://hlinksldjump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920" y="3307932"/>
            <a:ext cx="2906982" cy="256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Κουραμπιέδες βουτύρου, αφράτοι και τραγανοί | MamaPeinao.gr">
            <a:hlinkClick r:id="rId2" action="ppaction://hlinksldjump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880" y="3187261"/>
            <a:ext cx="2731316" cy="268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hlinkClick r:id="rId6" action="ppaction://hlinksldjump">
              <a:snd r:embed="rId7" name="applause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853" y="3307932"/>
            <a:ext cx="2749296" cy="259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6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6000" dirty="0"/>
              <a:t>ΣΩΣΤΑ!!!!</a:t>
            </a:r>
            <a:endParaRPr lang="en-GB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44" y="2849562"/>
            <a:ext cx="4810125" cy="2924175"/>
          </a:xfrm>
        </p:spPr>
      </p:pic>
      <p:sp>
        <p:nvSpPr>
          <p:cNvPr id="5" name="Right Arrow 4">
            <a:hlinkClick r:id="rId3" action="ppaction://hlinksldjump">
              <a:snd r:embed="rId4" name="click.wav"/>
            </a:hlinkClick>
          </p:cNvPr>
          <p:cNvSpPr/>
          <p:nvPr/>
        </p:nvSpPr>
        <p:spPr>
          <a:xfrm>
            <a:off x="8177349" y="5185908"/>
            <a:ext cx="3213463" cy="11756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/>
              <a:t>ΣΥΝΕΧΙΣΕ</a:t>
            </a:r>
          </a:p>
        </p:txBody>
      </p:sp>
    </p:spTree>
    <p:extLst>
      <p:ext uri="{BB962C8B-B14F-4D97-AF65-F5344CB8AC3E}">
        <p14:creationId xmlns:p14="http://schemas.microsoft.com/office/powerpoint/2010/main" val="134702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Την Μεγάλη Παρασκευή το βράδυ πάμε ….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smtClean="0"/>
              <a:t>MALL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5"/>
          </p:nvPr>
        </p:nvSpPr>
        <p:spPr>
          <a:xfrm>
            <a:off x="2154334" y="7483000"/>
            <a:ext cx="580550" cy="157666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 smtClean="0"/>
              <a:t>ΕΠΙΤΑΦΙΟ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l-GR" dirty="0" smtClean="0"/>
              <a:t>ΣΙΝΕΜΑ</a:t>
            </a:r>
            <a:endParaRPr lang="en-GB" dirty="0"/>
          </a:p>
        </p:txBody>
      </p:sp>
      <p:pic>
        <p:nvPicPr>
          <p:cNvPr id="6146" name="Picture 2" descr="Οικονομική, Επιχειρήσεις, Η ΚΑΘΗΜΕΡΙΝΗ - mobile">
            <a:hlinkClick r:id="rId2" action="ppaction://hlinksldjump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4" y="3283854"/>
            <a:ext cx="2946783" cy="285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Ελληνικό σινεμά εναντίον ξένου: Πόσο κοστίζει το εισιτήριο στο ...">
            <a:hlinkClick r:id="rId2" action="ppaction://hlinksldjump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29" y="3283854"/>
            <a:ext cx="2808514" cy="285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hlinkClick r:id="rId6" action="ppaction://hlinksldjump">
              <a:snd r:embed="rId7" name="applause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99" y="3286615"/>
            <a:ext cx="2859024" cy="285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9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6000" dirty="0"/>
              <a:t>ΣΩΣΤΑ!!!!</a:t>
            </a:r>
            <a:endParaRPr lang="en-GB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44" y="2849562"/>
            <a:ext cx="4810125" cy="2924175"/>
          </a:xfrm>
        </p:spPr>
      </p:pic>
      <p:sp>
        <p:nvSpPr>
          <p:cNvPr id="5" name="Right Arrow 4">
            <a:hlinkClick r:id="rId3" action="ppaction://hlinksldjump">
              <a:snd r:embed="rId4" name="click.wav"/>
            </a:hlinkClick>
          </p:cNvPr>
          <p:cNvSpPr/>
          <p:nvPr/>
        </p:nvSpPr>
        <p:spPr>
          <a:xfrm>
            <a:off x="8177349" y="5185908"/>
            <a:ext cx="3213463" cy="11756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/>
              <a:t>ΣΥΝΕΧΙΣΕ</a:t>
            </a:r>
          </a:p>
        </p:txBody>
      </p:sp>
    </p:spTree>
    <p:extLst>
      <p:ext uri="{BB962C8B-B14F-4D97-AF65-F5344CB8AC3E}">
        <p14:creationId xmlns:p14="http://schemas.microsoft.com/office/powerpoint/2010/main" val="90737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222</TotalTime>
  <Words>156</Words>
  <Application>Microsoft Office PowerPoint</Application>
  <PresentationFormat>Widescreen</PresentationFormat>
  <Paragraphs>65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Century Gothic</vt:lpstr>
      <vt:lpstr>Wingdings 3</vt:lpstr>
      <vt:lpstr>Ion Boardroom</vt:lpstr>
      <vt:lpstr>Bitmap Image</vt:lpstr>
      <vt:lpstr>ΠΑΤΗΣΕ ΤΗ ΣΩΣΤΗ ΕΙΚΟΝΑ</vt:lpstr>
      <vt:lpstr>Τη Μεγάλη Εβδομάδα πάμε πιο συχνά…..</vt:lpstr>
      <vt:lpstr>ΣΩΣΤΑ!!!!</vt:lpstr>
      <vt:lpstr>Τη Μεγάλη Πέμπτη βάφουμε…….</vt:lpstr>
      <vt:lpstr>ΣΩΣΤΑ!!!!</vt:lpstr>
      <vt:lpstr>Τη Μεγάλη Παρασκευή το πρωί φτιάχνουμε…..</vt:lpstr>
      <vt:lpstr>ΣΩΣΤΑ!!!!</vt:lpstr>
      <vt:lpstr>Την Μεγάλη Παρασκευή το βράδυ πάμε ….</vt:lpstr>
      <vt:lpstr>ΣΩΣΤΑ!!!!</vt:lpstr>
      <vt:lpstr>Το Μεγάλο Σάββατο το βράδυ πάμε εκκλησία. Στις 12:00 τα μεσάνυχτα ο ιερέας…</vt:lpstr>
      <vt:lpstr>ΣΩΣΤΑ!!!!</vt:lpstr>
      <vt:lpstr>Στη συνέχεια ανάβουμε….</vt:lpstr>
      <vt:lpstr>ΣΩΣΤΑ!!!!</vt:lpstr>
      <vt:lpstr>Όταν πάμε σπίτι τρώμε…..</vt:lpstr>
      <vt:lpstr>ΣΩΣΤΑ!!!!</vt:lpstr>
      <vt:lpstr>Το μεσημέρι της Κυριακής του Πάσχα συνήθως ψήνουμε…..</vt:lpstr>
      <vt:lpstr>ΣΩΣΤΑ!!!!</vt:lpstr>
      <vt:lpstr>….και τσουγκρίζουμε ……</vt:lpstr>
      <vt:lpstr>ΣΩΣΤΑ!!!!</vt:lpstr>
      <vt:lpstr>Τη Δευτέρα του Πάσχα παίζουμε……</vt:lpstr>
      <vt:lpstr>ΜΠΡΑΒΟ ΣΟΥ ΟΛΟΚΛΗΡΩΣΕΣ ΤΟ ΠΑΙΧΝΙΔΙ!!!!</vt:lpstr>
      <vt:lpstr>ΠΡΟΣΠΑΘΗΣΕ ΠΑΛΙ!!!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ΠΑΣΧΑΛΙΝΟ ΠΑΙΧΝΙΔΙ!!</dc:title>
  <dc:creator>Stela</dc:creator>
  <cp:lastModifiedBy>Stela</cp:lastModifiedBy>
  <cp:revision>22</cp:revision>
  <dcterms:created xsi:type="dcterms:W3CDTF">2020-04-03T09:15:12Z</dcterms:created>
  <dcterms:modified xsi:type="dcterms:W3CDTF">2020-04-05T18:42:21Z</dcterms:modified>
</cp:coreProperties>
</file>