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68" r:id="rId8"/>
    <p:sldId id="260" r:id="rId9"/>
    <p:sldId id="267" r:id="rId10"/>
    <p:sldId id="261" r:id="rId11"/>
    <p:sldId id="266" r:id="rId12"/>
    <p:sldId id="262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2517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1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6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410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5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946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15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024E3D0-1E5B-412F-8D5A-60C97449442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B4FA512-786C-469C-A289-CEBAEFF182A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15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slide" Target="slide11.xm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slide" Target="slide14.xml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audio" Target="../media/audio3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audio" Target="../media/audio2.wav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slide" Target="slide5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slide" Target="slide9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28065"/>
          </a:xfrm>
        </p:spPr>
        <p:txBody>
          <a:bodyPr>
            <a:noAutofit/>
          </a:bodyPr>
          <a:lstStyle/>
          <a:p>
            <a:r>
              <a:rPr lang="el-GR" sz="7200" b="1" dirty="0" err="1" smtClean="0"/>
              <a:t>Παιχνιδι</a:t>
            </a:r>
            <a:r>
              <a:rPr lang="el-GR" sz="7200" b="1" dirty="0" smtClean="0"/>
              <a:t> </a:t>
            </a:r>
            <a:r>
              <a:rPr lang="el-GR" sz="7200" b="1" dirty="0" err="1" smtClean="0"/>
              <a:t>προσθεσης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" y="5514976"/>
            <a:ext cx="8689976" cy="44291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ΔΗΜΙΟΥΡΓΙΑ: ΣΤΕΛΛΑ ΒΑΛΕΡΚΟΥ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 descr="Button Stock photography , Red start button, red start button PNG ...">
            <a:hlinkClick r:id="rId2" action="ppaction://hlinksldjump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77" y="2228850"/>
            <a:ext cx="3160204" cy="31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034" y="337456"/>
            <a:ext cx="482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ΜΕΤΡΗΣΕ ΠΟΣΑ ΠΑΓΩΤΑ ΕΧΕΙ Η ΕΙΚΟΝΑ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81651" y="346241"/>
            <a:ext cx="482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ΠΟΣΑ ΠΑΓΩΤΑ ΕΧΕΙ ΑΥΤΗ Η ΕΙΚΟΝΑ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73034" y="5106637"/>
            <a:ext cx="1131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ΤΑ ΟΛΑ ΜΑΖΙ ΚΑΙ ΠΑΤΗΣΕ ΤΟΝ ΣΩΣΤΟ ΑΡΙΘΜΟ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/>
          </a:p>
        </p:txBody>
      </p:sp>
      <p:sp>
        <p:nvSpPr>
          <p:cNvPr id="8" name="Rounded 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1436915" y="5852160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9</a:t>
            </a:r>
            <a:endParaRPr lang="en-GB" sz="4800" dirty="0"/>
          </a:p>
        </p:txBody>
      </p:sp>
      <p:sp>
        <p:nvSpPr>
          <p:cNvPr id="11" name="Rounded Rectangle 10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5204134" y="5890528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5</a:t>
            </a:r>
            <a:endParaRPr lang="en-GB" sz="4800" dirty="0"/>
          </a:p>
        </p:txBody>
      </p:sp>
      <p:sp>
        <p:nvSpPr>
          <p:cNvPr id="12" name="Rounded Rectangle 11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8971353" y="5812971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6</a:t>
            </a:r>
            <a:endParaRPr lang="en-GB" sz="4800" dirty="0"/>
          </a:p>
        </p:txBody>
      </p:sp>
      <p:pic>
        <p:nvPicPr>
          <p:cNvPr id="1030" name="Picture 6" descr="Μιχάλης Καλόπουλος - greatlie.com - Ο Σταυρός.. και η ιστορία του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438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tarpyko | Menuju Timur | Pag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79" y="2545122"/>
            <a:ext cx="1431068" cy="14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54" y="1757632"/>
            <a:ext cx="3958929" cy="2729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62" y="1855784"/>
            <a:ext cx="2357982" cy="29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</a:t>
            </a:r>
            <a:endParaRPr lang="en-GB" sz="9600" dirty="0"/>
          </a:p>
        </p:txBody>
      </p:sp>
      <p:pic>
        <p:nvPicPr>
          <p:cNvPr id="5122" name="Picture 2" descr="Brown &amp; Cony Heart Melting Romance | Line Sticker | Cute love gif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2302329"/>
            <a:ext cx="5016137" cy="4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516983" y="4428309"/>
            <a:ext cx="2899954" cy="12017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79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034" y="337456"/>
            <a:ext cx="482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ΜΕΤΡΗΣΕ ΠΟΣΕΣ ΦΡΑΟΥΛΕΣ ΕΧΕΙ Η ΕΙΚΟΝΑ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81651" y="346241"/>
            <a:ext cx="482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ΠΟΣΕΣ ΦΡΑΟΥΛΕΣ ΕΧΕΙ ΑΥΤΗ Η ΕΙΚΟΝΑ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73034" y="5106637"/>
            <a:ext cx="1131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ΤΑ ΟΛΑ ΜΑΖΙ ΚΑΙ ΠΑΤΗΣΕ ΤΟΝ ΣΩΣΤΟ ΑΡΙΘΜΟ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/>
          </a:p>
        </p:txBody>
      </p:sp>
      <p:sp>
        <p:nvSpPr>
          <p:cNvPr id="8" name="Rounded Rectangle 7">
            <a:hlinkClick r:id="rId2" action="ppaction://hlinksldjump">
              <a:snd r:embed="rId3" name="applause.wav"/>
            </a:hlinkClick>
          </p:cNvPr>
          <p:cNvSpPr/>
          <p:nvPr/>
        </p:nvSpPr>
        <p:spPr>
          <a:xfrm>
            <a:off x="1436915" y="5852160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10</a:t>
            </a:r>
            <a:endParaRPr lang="en-GB" sz="4800" dirty="0"/>
          </a:p>
        </p:txBody>
      </p:sp>
      <p:sp>
        <p:nvSpPr>
          <p:cNvPr id="11" name="Rounded Rectangle 10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5204134" y="5890528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5</a:t>
            </a:r>
            <a:endParaRPr lang="en-GB" sz="4800" dirty="0"/>
          </a:p>
        </p:txBody>
      </p:sp>
      <p:sp>
        <p:nvSpPr>
          <p:cNvPr id="12" name="Rounded Rectangle 11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8971353" y="5812971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7</a:t>
            </a:r>
            <a:endParaRPr lang="en-GB" sz="4800" dirty="0"/>
          </a:p>
        </p:txBody>
      </p:sp>
      <p:pic>
        <p:nvPicPr>
          <p:cNvPr id="1030" name="Picture 6" descr="Μιχάλης Καλόπουλος - greatlie.com - Ο Σταυρός.. και η ιστορία του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438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tarpyko | Menuju Timur | Pag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79" y="2545122"/>
            <a:ext cx="1431068" cy="14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965579"/>
            <a:ext cx="3795274" cy="259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63" y="1928097"/>
            <a:ext cx="3216566" cy="29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215538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ΜΠΡΑΒΟ ΣΟΥ ΟΛΟΚΛΗΡΩΣΕΣ ΤΟ ΠΑΙΧΝΙΔΙ!!!!</a:t>
            </a:r>
            <a:endParaRPr lang="en-GB" sz="5400" dirty="0"/>
          </a:p>
        </p:txBody>
      </p:sp>
      <p:pic>
        <p:nvPicPr>
          <p:cNvPr id="6" name="Picture 14" descr="Fireworks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5" y="1313041"/>
            <a:ext cx="4901774" cy="48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INE Creators' Stickers - HyperRabbit : Oh Yes !! Example with GIF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59" y="2677885"/>
            <a:ext cx="4672149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 smtClean="0"/>
              <a:t>ΠΡΟΣΠΑΘΗΣΕ ΠΑΛΙ!!!</a:t>
            </a:r>
            <a:endParaRPr lang="en-GB" sz="6000" dirty="0"/>
          </a:p>
        </p:txBody>
      </p:sp>
      <p:sp>
        <p:nvSpPr>
          <p:cNvPr id="3" name="Left Arrow 2">
            <a:hlinkClick r:id="" action="ppaction://hlinkshowjump?jump=lastslideviewed">
              <a:snd r:embed="rId2" name="click.wav"/>
            </a:hlinkClick>
          </p:cNvPr>
          <p:cNvSpPr/>
          <p:nvPr/>
        </p:nvSpPr>
        <p:spPr>
          <a:xfrm>
            <a:off x="1567543" y="4454434"/>
            <a:ext cx="2899954" cy="121484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ΕΠΙΣΤΡΟΦΗ</a:t>
            </a:r>
            <a:endParaRPr lang="en-GB" sz="3200" dirty="0"/>
          </a:p>
        </p:txBody>
      </p:sp>
      <p:pic>
        <p:nvPicPr>
          <p:cNvPr id="9218" name="Picture 2" descr="No Idea Chicken GIF by happydog - Find &amp; Share on GIPH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3" y="2705644"/>
            <a:ext cx="3884022" cy="32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034" y="337456"/>
            <a:ext cx="482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ΜΕΤΡΗΣΕ ΠΟΣΑ ΜΠΑΛΟΝΙΑ ΕΧΕΙ Η ΕΙΚΟΝΑ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81651" y="346241"/>
            <a:ext cx="482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ΠΟΣΑ ΜΠΑΛΟΝΙΑ ΕΧΕΙ ΑΥΤΗ Η ΕΙΚΟΝΑ</a:t>
            </a:r>
            <a:endParaRPr lang="en-GB" sz="3200" dirty="0"/>
          </a:p>
        </p:txBody>
      </p:sp>
      <p:pic>
        <p:nvPicPr>
          <p:cNvPr id="1026" name="Picture 2" descr="Download Balloon's Clipart Png Photo - Balloons Clip Art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538007"/>
            <a:ext cx="3026992" cy="32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loon Clip Art | Happy birthday clip art, Birthday wallpap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79" y="1823403"/>
            <a:ext cx="2792148" cy="34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3034" y="5106637"/>
            <a:ext cx="1131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ΤΑ ΟΛΑ ΜΑΖΙ ΚΑΙ ΠΑΤΗΣΕ ΤΟΝ ΣΩΣΤΟ ΑΡΙΘΜΟ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/>
          </a:p>
        </p:txBody>
      </p:sp>
      <p:sp>
        <p:nvSpPr>
          <p:cNvPr id="8" name="Rounded Rectangle 7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1436915" y="5852160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8</a:t>
            </a:r>
            <a:endParaRPr lang="en-GB" sz="4800" dirty="0"/>
          </a:p>
        </p:txBody>
      </p:sp>
      <p:sp>
        <p:nvSpPr>
          <p:cNvPr id="11" name="Rounded Rectangle 10">
            <a:hlinkClick r:id="rId6" action="ppaction://hlinksldjump">
              <a:snd r:embed="rId7" name="bomb.wav"/>
            </a:hlinkClick>
          </p:cNvPr>
          <p:cNvSpPr/>
          <p:nvPr/>
        </p:nvSpPr>
        <p:spPr>
          <a:xfrm>
            <a:off x="5204134" y="5890528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5</a:t>
            </a:r>
            <a:endParaRPr lang="en-GB" sz="4800" dirty="0"/>
          </a:p>
        </p:txBody>
      </p:sp>
      <p:sp>
        <p:nvSpPr>
          <p:cNvPr id="12" name="Rounded Rectangle 11">
            <a:hlinkClick r:id="rId6" action="ppaction://hlinksldjump">
              <a:snd r:embed="rId7" name="bomb.wav"/>
            </a:hlinkClick>
          </p:cNvPr>
          <p:cNvSpPr/>
          <p:nvPr/>
        </p:nvSpPr>
        <p:spPr>
          <a:xfrm>
            <a:off x="8971353" y="5812971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7</a:t>
            </a:r>
            <a:endParaRPr lang="en-GB" sz="4800" dirty="0"/>
          </a:p>
        </p:txBody>
      </p:sp>
      <p:pic>
        <p:nvPicPr>
          <p:cNvPr id="1030" name="Picture 6" descr="Μιχάλης Καλόπουλος - greatlie.com - Ο Σταυρός.. και η ιστορία του.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438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tarpyko | Menuju Timur | Pag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79" y="2545122"/>
            <a:ext cx="1431068" cy="14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</a:t>
            </a:r>
            <a:endParaRPr lang="en-GB" sz="9600" dirty="0"/>
          </a:p>
        </p:txBody>
      </p:sp>
      <p:pic>
        <p:nvPicPr>
          <p:cNvPr id="5122" name="Picture 2" descr="Brown &amp; Cony Heart Melting Romance | Line Sticker | Cute love gif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2302329"/>
            <a:ext cx="5016137" cy="4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516983" y="4428309"/>
            <a:ext cx="2899954" cy="12017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337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034" y="337456"/>
            <a:ext cx="482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ΜΕΤΡΗΣΕ ΠΟΣΕΣ ΓΑΤΕΣ ΕΧΕΙ Η ΕΙΚΟΝΑ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81651" y="346241"/>
            <a:ext cx="482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ΠΟΣΕΣ ΓΑΤΕΣ ΕΧΕΙ ΑΥΤΗ Η ΕΙΚΟΝΑ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73034" y="5106637"/>
            <a:ext cx="1131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ΤΑ ΟΛΑ ΜΑΖΙ ΚΑΙ ΠΑΤΗΣΕ ΤΟΝ ΣΩΣΤΟ ΑΡΙΘΜΟ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/>
          </a:p>
        </p:txBody>
      </p:sp>
      <p:sp>
        <p:nvSpPr>
          <p:cNvPr id="8" name="Rounded 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1436915" y="5852160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9</a:t>
            </a:r>
          </a:p>
        </p:txBody>
      </p:sp>
      <p:sp>
        <p:nvSpPr>
          <p:cNvPr id="11" name="Rounded Rectangle 10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5204134" y="5890528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5</a:t>
            </a:r>
            <a:endParaRPr lang="en-GB" sz="4800" dirty="0"/>
          </a:p>
        </p:txBody>
      </p:sp>
      <p:sp>
        <p:nvSpPr>
          <p:cNvPr id="12" name="Rounded Rectangle 11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8971353" y="5812971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7</a:t>
            </a:r>
            <a:endParaRPr lang="en-GB" sz="4800" dirty="0"/>
          </a:p>
        </p:txBody>
      </p:sp>
      <p:pic>
        <p:nvPicPr>
          <p:cNvPr id="1030" name="Picture 6" descr="Μιχάλης Καλόπουλος - greatlie.com - Ο Σταυρός.. και η ιστορία του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438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tarpyko | Menuju Timur | Pag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79" y="2545122"/>
            <a:ext cx="1431068" cy="14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49" y="1633809"/>
            <a:ext cx="2163474" cy="2873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92" y="2245737"/>
            <a:ext cx="3468322" cy="18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</a:t>
            </a:r>
            <a:endParaRPr lang="en-GB" sz="9600" dirty="0"/>
          </a:p>
        </p:txBody>
      </p:sp>
      <p:pic>
        <p:nvPicPr>
          <p:cNvPr id="5122" name="Picture 2" descr="Brown &amp; Cony Heart Melting Romance | Line Sticker | Cute love gif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2302329"/>
            <a:ext cx="5016137" cy="4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516983" y="4428309"/>
            <a:ext cx="2899954" cy="12017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123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034" y="337456"/>
            <a:ext cx="482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ΜΕΤΡΗΣΕ ΠΟΣΟΥΣ ΣΚΥΛΟΥΣ ΕΧΕΙ Η ΕΙΚΟΝΑ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81651" y="346241"/>
            <a:ext cx="482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ΠΟΣΟΥΣ ΣΚΥΛΟΥΣ ΕΧΕΙ ΑΥΤΗ Η ΕΙΚΟΝΑ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73034" y="5106637"/>
            <a:ext cx="1131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ΤΑ ΟΛΑ ΜΑΖΙ ΚΑΙ ΠΑΤΗΣΕ ΤΟΝ ΣΩΣΤΟ ΑΡΙΘΜΟ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/>
          </a:p>
        </p:txBody>
      </p:sp>
      <p:sp>
        <p:nvSpPr>
          <p:cNvPr id="8" name="Rounded 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1436915" y="5852160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8</a:t>
            </a:r>
            <a:endParaRPr lang="en-GB" sz="4800" dirty="0"/>
          </a:p>
        </p:txBody>
      </p:sp>
      <p:sp>
        <p:nvSpPr>
          <p:cNvPr id="11" name="Rounded Rectangle 10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5204134" y="5890528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9</a:t>
            </a:r>
          </a:p>
        </p:txBody>
      </p:sp>
      <p:sp>
        <p:nvSpPr>
          <p:cNvPr id="12" name="Rounded Rectangle 11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971353" y="5812971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7</a:t>
            </a:r>
            <a:endParaRPr lang="en-GB" sz="4800" dirty="0"/>
          </a:p>
        </p:txBody>
      </p:sp>
      <p:pic>
        <p:nvPicPr>
          <p:cNvPr id="1030" name="Picture 6" descr="Μιχάλης Καλόπουλος - greatlie.com - Ο Σταυρός.. και η ιστορία του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438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tarpyko | Menuju Timur | Pag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79" y="2545122"/>
            <a:ext cx="1431068" cy="14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685190"/>
            <a:ext cx="3898495" cy="2920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68" y="1882161"/>
            <a:ext cx="3749269" cy="27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</a:t>
            </a:r>
            <a:endParaRPr lang="en-GB" sz="9600" dirty="0"/>
          </a:p>
        </p:txBody>
      </p:sp>
      <p:pic>
        <p:nvPicPr>
          <p:cNvPr id="5122" name="Picture 2" descr="Brown &amp; Cony Heart Melting Romance | Line Sticker | Cute love gif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2302329"/>
            <a:ext cx="5016137" cy="4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516983" y="4428309"/>
            <a:ext cx="2899954" cy="12017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33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034" y="337456"/>
            <a:ext cx="482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ΜΕΤΡΗΣΕ ΠΟΣΑ ΛΟΥΛΟΥΔΙΑ ΕΧΕΙ Η ΕΙΚΟΝΑ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81651" y="346241"/>
            <a:ext cx="4822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ΠΟΣΑ ΛΟΥΛΟΥΔΙΑ ΕΧΕΙ ΑΥΤΗ Η ΕΙΚΟΝΑ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73034" y="5106637"/>
            <a:ext cx="1131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ΤΩΡΑ ΜΕΤΡΗΣΕ ΤΑ ΟΛΑ ΜΑΖΙ ΚΑΙ ΠΑΤΗΣΕ ΤΟΝ ΣΩΣΤΟ ΑΡΙΘΜΟ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/>
          </a:p>
        </p:txBody>
      </p:sp>
      <p:sp>
        <p:nvSpPr>
          <p:cNvPr id="8" name="Rounded 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1436915" y="5852160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8</a:t>
            </a:r>
            <a:endParaRPr lang="en-GB" sz="4800" dirty="0"/>
          </a:p>
        </p:txBody>
      </p:sp>
      <p:sp>
        <p:nvSpPr>
          <p:cNvPr id="11" name="Rounded Rectangle 10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5204134" y="5890528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10</a:t>
            </a:r>
            <a:endParaRPr lang="en-GB" sz="4800" dirty="0"/>
          </a:p>
        </p:txBody>
      </p:sp>
      <p:sp>
        <p:nvSpPr>
          <p:cNvPr id="12" name="Rounded Rectangle 11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971353" y="5812971"/>
            <a:ext cx="1136468" cy="7968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7</a:t>
            </a:r>
            <a:endParaRPr lang="en-GB" sz="4800" dirty="0"/>
          </a:p>
        </p:txBody>
      </p:sp>
      <p:pic>
        <p:nvPicPr>
          <p:cNvPr id="1030" name="Picture 6" descr="Μιχάλης Καλόπουλος - greatlie.com - Ο Σταυρός.. και η ιστορία του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4386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tarpyko | Menuju Timur | Pag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79" y="2545122"/>
            <a:ext cx="1431068" cy="14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eometric Flowers Clipart Vector Vector Art &amp; Graphics ...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3" y="1666504"/>
            <a:ext cx="3843233" cy="31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owers Vector, Flower, Flowers, Pink Flowers PNG Transparent ..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1915902"/>
            <a:ext cx="3144476" cy="31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ΣΩΣΤΑ!!!</a:t>
            </a:r>
            <a:endParaRPr lang="en-GB" sz="9600" dirty="0"/>
          </a:p>
        </p:txBody>
      </p:sp>
      <p:pic>
        <p:nvPicPr>
          <p:cNvPr id="5122" name="Picture 2" descr="Brown &amp; Cony Heart Melting Romance | Line Sticker | Cute love gif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2302329"/>
            <a:ext cx="5016137" cy="4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516983" y="4428309"/>
            <a:ext cx="2899954" cy="12017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041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228</TotalTime>
  <Words>193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Παιχνιδι προσθεσης</vt:lpstr>
      <vt:lpstr>PowerPoint Presentation</vt:lpstr>
      <vt:lpstr>ΣΩΣΤΑ!!!</vt:lpstr>
      <vt:lpstr>PowerPoint Presentation</vt:lpstr>
      <vt:lpstr>ΣΩΣΤΑ!!!</vt:lpstr>
      <vt:lpstr>PowerPoint Presentation</vt:lpstr>
      <vt:lpstr>ΣΩΣΤΑ!!!</vt:lpstr>
      <vt:lpstr>PowerPoint Presentation</vt:lpstr>
      <vt:lpstr>ΣΩΣΤΑ!!!</vt:lpstr>
      <vt:lpstr>PowerPoint Presentation</vt:lpstr>
      <vt:lpstr>ΣΩΣΤΑ!!!</vt:lpstr>
      <vt:lpstr>PowerPoint Presentation</vt:lpstr>
      <vt:lpstr>ΜΠΡΑΒΟ ΣΟΥ ΟΛΟΚΛΗΡΩΣΕΣ ΤΟ ΠΑΙΧΝΙΔΙ!!!!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Παιχνιδι προσθεσης</dc:title>
  <dc:creator>Stela</dc:creator>
  <cp:lastModifiedBy>Stela</cp:lastModifiedBy>
  <cp:revision>15</cp:revision>
  <dcterms:created xsi:type="dcterms:W3CDTF">2020-05-19T10:31:12Z</dcterms:created>
  <dcterms:modified xsi:type="dcterms:W3CDTF">2020-05-19T14:21:29Z</dcterms:modified>
</cp:coreProperties>
</file>