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86" r:id="rId13"/>
    <p:sldId id="289" r:id="rId14"/>
    <p:sldId id="290" r:id="rId15"/>
    <p:sldId id="291" r:id="rId16"/>
    <p:sldId id="292" r:id="rId17"/>
    <p:sldId id="293" r:id="rId18"/>
    <p:sldId id="294" r:id="rId19"/>
    <p:sldId id="296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FF3300"/>
    <a:srgbClr val="00CC00"/>
    <a:srgbClr val="F8CBAD"/>
    <a:srgbClr val="00CC99"/>
    <a:srgbClr val="009999"/>
    <a:srgbClr val="9999FF"/>
    <a:srgbClr val="CC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3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0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2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2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98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7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02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4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44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3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3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54288-8E14-48D2-AB2D-2D7F316CB396}" type="datetimeFigureOut">
              <a:rPr lang="en-US" smtClean="0"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AE2C7-0C58-4864-BE06-CD3BAD23D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0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Θα σ' αγαπώ ό,τι κι αν γίνει - Gliori Debi | Public βιβλί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58" y="231226"/>
            <a:ext cx="4983984" cy="63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2526" y="6068519"/>
            <a:ext cx="3183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Επεξεργασία σε </a:t>
            </a:r>
            <a:r>
              <a:rPr lang="en-GB" sz="1400" dirty="0" smtClean="0"/>
              <a:t>power point</a:t>
            </a:r>
            <a:r>
              <a:rPr lang="el-GR" sz="1400" dirty="0" smtClean="0"/>
              <a:t>, διασκευή</a:t>
            </a:r>
            <a:r>
              <a:rPr lang="en-GB" sz="1400" dirty="0" smtClean="0"/>
              <a:t> </a:t>
            </a:r>
            <a:r>
              <a:rPr lang="el-GR" sz="1400" dirty="0" smtClean="0"/>
              <a:t>και δραστηριότητες: </a:t>
            </a:r>
            <a:r>
              <a:rPr lang="el-GR" sz="1400" dirty="0" err="1" smtClean="0"/>
              <a:t>Νικολίνα</a:t>
            </a:r>
            <a:r>
              <a:rPr lang="el-GR" sz="1400" dirty="0" smtClean="0"/>
              <a:t> Νικολάου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428344" y="609600"/>
            <a:ext cx="543219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i="1" dirty="0" smtClean="0"/>
              <a:t>Θα σ΄ αγαπώ ότι κι αν γίνει</a:t>
            </a:r>
          </a:p>
          <a:p>
            <a:endParaRPr lang="el-GR" sz="3600" b="1" i="1" dirty="0" smtClean="0"/>
          </a:p>
          <a:p>
            <a:pPr algn="ctr"/>
            <a:r>
              <a:rPr lang="en-GB" sz="3600" i="1" dirty="0" smtClean="0"/>
              <a:t>Debi </a:t>
            </a:r>
            <a:r>
              <a:rPr lang="en-GB" sz="3600" i="1" dirty="0" err="1" smtClean="0"/>
              <a:t>Gliori</a:t>
            </a:r>
            <a:endParaRPr lang="el-GR" sz="3600" i="1" dirty="0" smtClean="0"/>
          </a:p>
          <a:p>
            <a:pPr algn="ctr"/>
            <a:endParaRPr lang="en-GB" sz="3600" i="1" dirty="0" smtClean="0"/>
          </a:p>
          <a:p>
            <a:pPr algn="ctr"/>
            <a:r>
              <a:rPr lang="el-GR" sz="3600" dirty="0" smtClean="0"/>
              <a:t>Εκδόσεις ΠΑΤΑΚΗ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80376" y="4247000"/>
            <a:ext cx="2596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Δ</a:t>
            </a:r>
            <a:r>
              <a:rPr lang="el-GR" sz="2800" b="1" dirty="0" smtClean="0">
                <a:solidFill>
                  <a:srgbClr val="FF0000"/>
                </a:solidFill>
              </a:rPr>
              <a:t>ραστηριότητες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0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8053" y="409904"/>
            <a:ext cx="50922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Η αγάπη πάντα φωτίζει, είπε η Μαμά. Είναι σαν τα</a:t>
            </a:r>
            <a:r>
              <a:rPr lang="en-CY" sz="2400" i="1" dirty="0" smtClean="0"/>
              <a:t>…</a:t>
            </a:r>
            <a:r>
              <a:rPr lang="el-GR" sz="2400" i="1" dirty="0" smtClean="0"/>
              <a:t>  </a:t>
            </a:r>
          </a:p>
        </p:txBody>
      </p:sp>
      <p:pic>
        <p:nvPicPr>
          <p:cNvPr id="2050" name="Picture 2" descr="gold stars bg gif - PicM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707" y="1617323"/>
            <a:ext cx="38100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linking Christmas Light Border HTML | Banner Sign Lights Merry ...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472" y="1463708"/>
            <a:ext cx="4479487" cy="382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019320" y="5400373"/>
            <a:ext cx="1556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</a:rPr>
              <a:t>τ</a:t>
            </a:r>
            <a:r>
              <a:rPr lang="el-GR" sz="2400" i="1" dirty="0" smtClean="0">
                <a:solidFill>
                  <a:srgbClr val="FF0000"/>
                </a:solidFill>
              </a:rPr>
              <a:t>α αστέρια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2144" y="5400373"/>
            <a:ext cx="376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solidFill>
                  <a:srgbClr val="FF0000"/>
                </a:solidFill>
              </a:rPr>
              <a:t>χ</a:t>
            </a:r>
            <a:r>
              <a:rPr lang="el-GR" sz="2400" i="1" dirty="0" smtClean="0">
                <a:solidFill>
                  <a:srgbClr val="FF0000"/>
                </a:solidFill>
              </a:rPr>
              <a:t>ριστουγεννιάτικα λαμπάκια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ld stars bg gif - PicM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5" y="1028743"/>
            <a:ext cx="5153245" cy="4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old stars bg gif - PicMix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849" y="1028743"/>
            <a:ext cx="5153245" cy="4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0160" t="28931" r="10428" b="16342"/>
          <a:stretch/>
        </p:blipFill>
        <p:spPr>
          <a:xfrm>
            <a:off x="4831391" y="1592318"/>
            <a:ext cx="2443058" cy="4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338" y="441435"/>
            <a:ext cx="62799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Μαμά σ΄ ευχαριστώ που με παίρνεις αγκαλιά</a:t>
            </a:r>
            <a:r>
              <a:rPr lang="en-CY" sz="2400" i="1" dirty="0" smtClean="0"/>
              <a:t>…</a:t>
            </a:r>
            <a:r>
              <a:rPr lang="el-GR" sz="2400" i="1" dirty="0" smtClean="0"/>
              <a:t>  </a:t>
            </a:r>
          </a:p>
        </p:txBody>
      </p:sp>
      <p:pic>
        <p:nvPicPr>
          <p:cNvPr id="5126" name="Picture 6" descr="A mother hugging her daughter |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968" y="1334814"/>
            <a:ext cx="4744217" cy="47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other And Son Hug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526" y="1334814"/>
            <a:ext cx="4713890" cy="471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8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2741" y="430925"/>
            <a:ext cx="57228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Μαμά σ΄ ευχαριστώ που μου μαγειρεύεις</a:t>
            </a:r>
            <a:r>
              <a:rPr lang="en-CY" sz="2400" i="1" dirty="0" smtClean="0"/>
              <a:t>…</a:t>
            </a:r>
            <a:r>
              <a:rPr lang="el-GR" sz="2400" i="1" dirty="0" smtClean="0"/>
              <a:t>  </a:t>
            </a:r>
          </a:p>
        </p:txBody>
      </p:sp>
      <p:pic>
        <p:nvPicPr>
          <p:cNvPr id="7170" name="Picture 2" descr="Illustration Indian Woman Cookin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646" y="892590"/>
            <a:ext cx="479107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080" y="462456"/>
            <a:ext cx="588420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Μαμά σ΄ ευχαριστώ που με πηγαίνεις βόλτα</a:t>
            </a:r>
            <a:r>
              <a:rPr lang="en-CY" sz="2400" i="1" dirty="0" smtClean="0"/>
              <a:t>…</a:t>
            </a:r>
            <a:r>
              <a:rPr lang="el-GR" sz="2400" i="1" dirty="0" smtClean="0"/>
              <a:t>  </a:t>
            </a:r>
          </a:p>
        </p:txBody>
      </p:sp>
      <p:pic>
        <p:nvPicPr>
          <p:cNvPr id="8194" name="Picture 2" descr="Mother And Daughter And Son Walk In The Park. Happy Family Mother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77"/>
          <a:stretch/>
        </p:blipFill>
        <p:spPr bwMode="auto">
          <a:xfrm>
            <a:off x="2881420" y="1270963"/>
            <a:ext cx="6045528" cy="494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1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887" y="451945"/>
            <a:ext cx="70647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Μαμά σ΄ ευχαριστώ που με καληνυχτίζεις με ένα φιλί</a:t>
            </a:r>
            <a:r>
              <a:rPr lang="en-CY" sz="2400" i="1" dirty="0" smtClean="0"/>
              <a:t>…</a:t>
            </a:r>
            <a:r>
              <a:rPr lang="el-GR" sz="2400" i="1" dirty="0" smtClean="0"/>
              <a:t>  </a:t>
            </a:r>
          </a:p>
        </p:txBody>
      </p:sp>
      <p:pic>
        <p:nvPicPr>
          <p:cNvPr id="10242" name="Picture 2" descr="Child Good Night Kiss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" b="7492"/>
          <a:stretch/>
        </p:blipFill>
        <p:spPr bwMode="auto">
          <a:xfrm>
            <a:off x="775638" y="1516225"/>
            <a:ext cx="5014643" cy="37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lustraciones, imágenes y vectores de stock sobre Brat Vector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1" t="-10098" r="204" b="7601"/>
          <a:stretch/>
        </p:blipFill>
        <p:spPr bwMode="auto">
          <a:xfrm>
            <a:off x="6314638" y="1082567"/>
            <a:ext cx="5029947" cy="420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3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887" y="451945"/>
            <a:ext cx="70647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Υπόσχομαι να σου δείχνω πόσο σ΄ αγαπώ!!  </a:t>
            </a:r>
          </a:p>
        </p:txBody>
      </p:sp>
      <p:pic>
        <p:nvPicPr>
          <p:cNvPr id="11266" name="Picture 2" descr="Mother and son clipart 1 » Clipart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944" y="1765737"/>
            <a:ext cx="4023036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Kiss Goodnigh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86" y="1219200"/>
            <a:ext cx="3768845" cy="482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2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8245" y="453217"/>
            <a:ext cx="70647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Υπόσχομαι να σε βοηθώ με τις δουλειές του σπιτιού</a:t>
            </a:r>
            <a:r>
              <a:rPr lang="en-CY" sz="2400" i="1" dirty="0" smtClean="0"/>
              <a:t>…</a:t>
            </a:r>
            <a:r>
              <a:rPr lang="el-GR" sz="2400" i="1" dirty="0" smtClean="0"/>
              <a:t>  </a:t>
            </a:r>
          </a:p>
        </p:txBody>
      </p:sp>
      <p:pic>
        <p:nvPicPr>
          <p:cNvPr id="12290" name="Picture 2" descr="Mother And Son Cleaning The Floor Royalty Free Cliparts, Vector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48" y="1166648"/>
            <a:ext cx="5009492" cy="500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Girl Help Mum Loading Laundry To Washing Machine Vector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103" y="1282262"/>
            <a:ext cx="5356335" cy="535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1148" y="1282262"/>
            <a:ext cx="2119914" cy="611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9255" y="1282261"/>
            <a:ext cx="6133182" cy="13137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4616475" y="2819210"/>
            <a:ext cx="2402000" cy="1986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804634" y="2000367"/>
            <a:ext cx="1285286" cy="3097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4262" y="5870605"/>
            <a:ext cx="5733639" cy="767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5405" y="4125309"/>
            <a:ext cx="1437782" cy="25132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563960" y="5870605"/>
            <a:ext cx="3081611" cy="5585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708901">
            <a:off x="4031715" y="4324157"/>
            <a:ext cx="1531391" cy="6110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501" y="451945"/>
            <a:ext cx="70647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Υπόσχομαι να τακτοποιώ τα πράγματα μου!!  </a:t>
            </a:r>
          </a:p>
        </p:txBody>
      </p:sp>
      <p:pic>
        <p:nvPicPr>
          <p:cNvPr id="13314" name="Picture 2" descr="4570book | Clipart Picking Up Toys in pack #58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096" y="1630580"/>
            <a:ext cx="4062248" cy="406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ibrary of clean toys clipart transparent stock png fil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409" y="1337871"/>
            <a:ext cx="3533313" cy="464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1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3501" y="451945"/>
            <a:ext cx="70647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400" i="1" dirty="0" smtClean="0"/>
              <a:t>Υπόσχομαι να είμαι συνεργάσιμος</a:t>
            </a:r>
            <a:r>
              <a:rPr lang="en-GB" sz="2400" i="1" dirty="0" smtClean="0"/>
              <a:t>/</a:t>
            </a:r>
            <a:r>
              <a:rPr lang="el-GR" sz="2400" i="1" dirty="0" smtClean="0"/>
              <a:t>-η</a:t>
            </a:r>
            <a:r>
              <a:rPr lang="en-CY" sz="2400" i="1" dirty="0" smtClean="0"/>
              <a:t>…</a:t>
            </a:r>
            <a:r>
              <a:rPr lang="el-GR" sz="2400" i="1" dirty="0" smtClean="0"/>
              <a:t> </a:t>
            </a:r>
          </a:p>
        </p:txBody>
      </p:sp>
      <p:pic>
        <p:nvPicPr>
          <p:cNvPr id="14338" name="Picture 2" descr="Good boy clipart 3 » Clipart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245" y="1257301"/>
            <a:ext cx="22479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62" y="1404445"/>
            <a:ext cx="4145017" cy="414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5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4843" y="294289"/>
            <a:ext cx="50449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Ποιος είναι ο ήρωας της ιστορίας μας;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" t="67426" r="69905" b="3948"/>
          <a:stretch/>
        </p:blipFill>
        <p:spPr>
          <a:xfrm>
            <a:off x="4887310" y="1040524"/>
            <a:ext cx="2091559" cy="33317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6032" r="82361" b="72399"/>
          <a:stretch/>
        </p:blipFill>
        <p:spPr>
          <a:xfrm>
            <a:off x="1140311" y="2528047"/>
            <a:ext cx="2554262" cy="2667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941" t="20423" r="27155" b="33230"/>
          <a:stretch/>
        </p:blipFill>
        <p:spPr>
          <a:xfrm>
            <a:off x="8678612" y="2627586"/>
            <a:ext cx="2525416" cy="29428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807406" y="4508938"/>
            <a:ext cx="2219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solidFill>
                  <a:srgbClr val="0070C0"/>
                </a:solidFill>
              </a:rPr>
              <a:t>έ</a:t>
            </a:r>
            <a:r>
              <a:rPr lang="el-GR" sz="2400" i="1" dirty="0" smtClean="0">
                <a:solidFill>
                  <a:srgbClr val="0070C0"/>
                </a:solidFill>
              </a:rPr>
              <a:t>να αλεπουδάκι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0332" y="5307723"/>
            <a:ext cx="2045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solidFill>
                  <a:srgbClr val="0070C0"/>
                </a:solidFill>
              </a:rPr>
              <a:t>έ</a:t>
            </a:r>
            <a:r>
              <a:rPr lang="el-GR" sz="2400" i="1" dirty="0" smtClean="0">
                <a:solidFill>
                  <a:srgbClr val="0070C0"/>
                </a:solidFill>
              </a:rPr>
              <a:t>να αρκουδάκι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3956" y="5769388"/>
            <a:ext cx="23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solidFill>
                  <a:srgbClr val="0070C0"/>
                </a:solidFill>
              </a:rPr>
              <a:t>έ</a:t>
            </a:r>
            <a:r>
              <a:rPr lang="el-GR" sz="2400" i="1" dirty="0" smtClean="0">
                <a:solidFill>
                  <a:srgbClr val="0070C0"/>
                </a:solidFill>
              </a:rPr>
              <a:t>να </a:t>
            </a:r>
            <a:r>
              <a:rPr lang="el-GR" sz="2400" i="1" dirty="0" err="1" smtClean="0">
                <a:solidFill>
                  <a:srgbClr val="0070C0"/>
                </a:solidFill>
              </a:rPr>
              <a:t>κροκοδειλάκι</a:t>
            </a:r>
            <a:endParaRPr lang="en-US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eat Heart Gifs | Love heart gif, Heart gif, Love 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2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Great Heart Gifs | Love heart gif, Heart gif, Love p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27" y="0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31780" y="2469931"/>
            <a:ext cx="5731554" cy="17787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Χ</a:t>
            </a:r>
            <a:r>
              <a:rPr lang="el-GR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  <a:t>Ρ</a:t>
            </a:r>
            <a:r>
              <a:rPr lang="el-GR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CC00"/>
                </a:solidFill>
              </a:rPr>
              <a:t>Ο</a:t>
            </a:r>
            <a:r>
              <a:rPr lang="el-GR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</a:rPr>
              <a:t>Ν</a:t>
            </a:r>
            <a:r>
              <a:rPr lang="el-GR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Ι</a:t>
            </a:r>
            <a:r>
              <a:rPr lang="el-GR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Α</a:t>
            </a:r>
            <a:r>
              <a:rPr lang="el-GR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l-GR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</a:rPr>
              <a:t>Π</a:t>
            </a:r>
            <a:r>
              <a:rPr lang="el-GR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CC00"/>
                </a:solidFill>
              </a:rPr>
              <a:t>Ο</a:t>
            </a:r>
            <a:r>
              <a:rPr lang="el-GR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Λ</a:t>
            </a:r>
            <a:r>
              <a:rPr lang="el-GR" sz="54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</a:rPr>
              <a:t>Λ</a:t>
            </a:r>
            <a:r>
              <a:rPr lang="el-GR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</a:rPr>
              <a:t>Α</a:t>
            </a:r>
            <a:endParaRPr lang="el-GR" sz="5400" b="1" cap="none" spc="0" dirty="0" smtClean="0">
              <a:ln w="22225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  <a:p>
            <a:pPr algn="ctr"/>
            <a:r>
              <a:rPr lang="el-GR" sz="5400" b="1" i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γ</a:t>
            </a:r>
            <a:r>
              <a:rPr lang="el-GR" sz="5400" b="1" i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66"/>
                </a:solidFill>
              </a:rPr>
              <a:t>ια τη γιορτή σου!!</a:t>
            </a:r>
            <a:endParaRPr lang="en-US" sz="5400" b="1" i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233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84737" y="164125"/>
            <a:ext cx="8950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400" i="1" dirty="0" smtClean="0"/>
              <a:t>Ο Μικρός παρουσιάστηκε στη Μαμά σαν έντομο, σαν κροκόδειλος και </a:t>
            </a:r>
            <a:endParaRPr lang="el-GR" sz="2400" i="1" dirty="0"/>
          </a:p>
          <a:p>
            <a:pPr algn="ctr"/>
            <a:r>
              <a:rPr lang="el-GR" sz="2400" i="1" dirty="0" smtClean="0"/>
              <a:t>σαν </a:t>
            </a:r>
            <a:r>
              <a:rPr lang="el-GR" sz="2400" i="1" dirty="0" err="1" smtClean="0"/>
              <a:t>αρκούδος</a:t>
            </a:r>
            <a:r>
              <a:rPr lang="el-GR" sz="2400" i="1" dirty="0" smtClean="0"/>
              <a:t>. Θυμάσαι με ποια </a:t>
            </a:r>
            <a:r>
              <a:rPr lang="el-GR" sz="2400" i="1" dirty="0" smtClean="0"/>
              <a:t>σειρά παρουσιάστηκε;   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752600" y="1447800"/>
            <a:ext cx="2063146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9600" b="1" dirty="0">
                <a:solidFill>
                  <a:srgbClr val="92D050"/>
                </a:solidFill>
              </a:rPr>
              <a:t>1</a:t>
            </a:r>
            <a:r>
              <a:rPr lang="el-GR" sz="1000" b="1" dirty="0"/>
              <a:t> </a:t>
            </a:r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128235" y="1447800"/>
            <a:ext cx="2063146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9600" b="1" dirty="0">
                <a:solidFill>
                  <a:srgbClr val="92D050"/>
                </a:solidFill>
              </a:rPr>
              <a:t>2</a:t>
            </a:r>
            <a:r>
              <a:rPr lang="el-GR" sz="1000" b="1" dirty="0">
                <a:solidFill>
                  <a:srgbClr val="92D050"/>
                </a:solidFill>
              </a:rPr>
              <a:t> </a:t>
            </a:r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9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46602" y="1447800"/>
            <a:ext cx="2063146" cy="2015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9600" b="1" dirty="0">
                <a:solidFill>
                  <a:srgbClr val="92D050"/>
                </a:solidFill>
              </a:rPr>
              <a:t>3</a:t>
            </a:r>
            <a:r>
              <a:rPr lang="el-GR" sz="1000" b="1" dirty="0"/>
              <a:t> </a:t>
            </a:r>
          </a:p>
          <a:p>
            <a:pPr algn="ctr"/>
            <a:endParaRPr lang="el-GR" sz="1000" b="1" dirty="0"/>
          </a:p>
          <a:p>
            <a:pPr algn="ctr"/>
            <a:endParaRPr lang="el-GR" sz="1000" b="1" dirty="0"/>
          </a:p>
          <a:p>
            <a:pPr algn="ctr"/>
            <a:endParaRPr lang="el-GR" sz="900" b="1" dirty="0"/>
          </a:p>
        </p:txBody>
      </p:sp>
      <p:sp>
        <p:nvSpPr>
          <p:cNvPr id="17" name="Rectangle 16"/>
          <p:cNvSpPr/>
          <p:nvPr/>
        </p:nvSpPr>
        <p:spPr>
          <a:xfrm>
            <a:off x="1932914" y="3669836"/>
            <a:ext cx="1702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i="1" dirty="0" err="1" smtClean="0">
                <a:solidFill>
                  <a:srgbClr val="00B050"/>
                </a:solidFill>
              </a:rPr>
              <a:t>αρκούδος</a:t>
            </a:r>
            <a:r>
              <a:rPr lang="el-GR" sz="2800" i="1" dirty="0" smtClean="0">
                <a:solidFill>
                  <a:srgbClr val="00B050"/>
                </a:solidFill>
              </a:rPr>
              <a:t> 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12226" y="3720935"/>
            <a:ext cx="1295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i="1" dirty="0" smtClean="0">
                <a:solidFill>
                  <a:srgbClr val="00B050"/>
                </a:solidFill>
              </a:rPr>
              <a:t>έντομο </a:t>
            </a:r>
            <a:endParaRPr lang="en-US" sz="2800" i="1" dirty="0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55060" y="3669836"/>
            <a:ext cx="2078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i="1" dirty="0" smtClean="0">
                <a:solidFill>
                  <a:srgbClr val="00B050"/>
                </a:solidFill>
              </a:rPr>
              <a:t>κροκόδειλος </a:t>
            </a:r>
            <a:endParaRPr lang="en-US" sz="2800" i="1" dirty="0">
              <a:solidFill>
                <a:srgbClr val="00B05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1941" t="20423" r="27155" b="33230"/>
          <a:stretch/>
        </p:blipFill>
        <p:spPr>
          <a:xfrm>
            <a:off x="1790699" y="4399156"/>
            <a:ext cx="2057400" cy="20074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66667" r="82467" b="7126"/>
          <a:stretch/>
        </p:blipFill>
        <p:spPr>
          <a:xfrm>
            <a:off x="8346602" y="4274251"/>
            <a:ext cx="2095499" cy="2224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6032" r="82361" b="72399"/>
          <a:stretch/>
        </p:blipFill>
        <p:spPr>
          <a:xfrm>
            <a:off x="5129674" y="4307416"/>
            <a:ext cx="2216535" cy="21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3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95 -0.00764 L -0.14193 -0.00764 C -0.20339 -0.00764 -0.27891 -0.12315 -0.27891 -0.2169 L -0.27891 -0.4259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13229 4.81481E-6 C -0.19179 4.81481E-6 -0.26458 -0.11806 -0.26458 -0.21366 L -0.26458 -0.4266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29" y="-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26862 -1.85185E-6 C 0.38893 -1.85185E-6 0.53737 -0.11852 0.53737 -0.21458 L 0.53737 -0.42916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62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0248" y="378372"/>
            <a:ext cx="57491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Αν ήμουν </a:t>
            </a:r>
            <a:r>
              <a:rPr lang="el-GR" sz="2400" i="1" dirty="0" err="1" smtClean="0"/>
              <a:t>αρκούδος</a:t>
            </a:r>
            <a:r>
              <a:rPr lang="el-GR" sz="2400" i="1" dirty="0" smtClean="0"/>
              <a:t>, πάλι θα μ΄ αγαπούσες;</a:t>
            </a:r>
          </a:p>
          <a:p>
            <a:pPr algn="ctr"/>
            <a:r>
              <a:rPr lang="el-GR" sz="2400" i="1" dirty="0" smtClean="0"/>
              <a:t>Δείξε τον </a:t>
            </a:r>
            <a:r>
              <a:rPr lang="el-GR" sz="2400" i="1" dirty="0" err="1" smtClean="0"/>
              <a:t>αρκούδο</a:t>
            </a:r>
            <a:r>
              <a:rPr lang="el-GR" sz="2400" i="1" dirty="0" smtClean="0"/>
              <a:t>.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6032" r="82361" b="72399"/>
          <a:stretch/>
        </p:blipFill>
        <p:spPr>
          <a:xfrm>
            <a:off x="1231503" y="2759275"/>
            <a:ext cx="2554262" cy="266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41" t="20423" r="27155" b="33230"/>
          <a:stretch/>
        </p:blipFill>
        <p:spPr>
          <a:xfrm>
            <a:off x="5051918" y="1891862"/>
            <a:ext cx="2245816" cy="2617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66667" r="82467" b="7126"/>
          <a:stretch/>
        </p:blipFill>
        <p:spPr>
          <a:xfrm>
            <a:off x="8563887" y="3372332"/>
            <a:ext cx="2577464" cy="27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6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60" t="28931" r="10428" b="16342"/>
          <a:stretch/>
        </p:blipFill>
        <p:spPr>
          <a:xfrm>
            <a:off x="6853400" y="1610315"/>
            <a:ext cx="2443058" cy="401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8674" y="420414"/>
            <a:ext cx="3804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Φυσικά, θα σ</a:t>
            </a:r>
            <a:r>
              <a:rPr lang="el-GR" sz="2400" i="1" smtClean="0"/>
              <a:t>΄ αγαπώ πάντα.  </a:t>
            </a:r>
            <a:endParaRPr lang="el-GR" sz="2400" i="1" dirty="0" smtClean="0"/>
          </a:p>
        </p:txBody>
      </p:sp>
      <p:pic>
        <p:nvPicPr>
          <p:cNvPr id="1026" name="Picture 2" descr="Great Heart Gifs | Love heart gif, Heart gif, Love p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00" y="123496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3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0248" y="378372"/>
            <a:ext cx="574915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Αν ήμουν έντομο, πάλι θα μ΄ αγαπούσες;</a:t>
            </a:r>
          </a:p>
          <a:p>
            <a:pPr algn="ctr"/>
            <a:r>
              <a:rPr lang="el-GR" sz="2400" i="1" dirty="0" smtClean="0"/>
              <a:t>Δείξε το έντομο.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6032" r="82361" b="72399"/>
          <a:stretch/>
        </p:blipFill>
        <p:spPr>
          <a:xfrm>
            <a:off x="1231503" y="2759275"/>
            <a:ext cx="2554262" cy="266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41" t="20423" r="27155" b="33230"/>
          <a:stretch/>
        </p:blipFill>
        <p:spPr>
          <a:xfrm>
            <a:off x="5051918" y="1891862"/>
            <a:ext cx="2245816" cy="2617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66667" r="82467" b="7126"/>
          <a:stretch/>
        </p:blipFill>
        <p:spPr>
          <a:xfrm>
            <a:off x="8563887" y="3372332"/>
            <a:ext cx="2577464" cy="27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60" t="28931" r="10428" b="16342"/>
          <a:stretch/>
        </p:blipFill>
        <p:spPr>
          <a:xfrm>
            <a:off x="6853400" y="1760484"/>
            <a:ext cx="2443058" cy="401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8674" y="420414"/>
            <a:ext cx="3804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Φυσικά, θα σ</a:t>
            </a:r>
            <a:r>
              <a:rPr lang="el-GR" sz="2400" i="1" smtClean="0"/>
              <a:t>΄ αγαπώ πάντα.  </a:t>
            </a:r>
            <a:endParaRPr lang="el-GR" sz="2400" i="1" dirty="0" smtClean="0"/>
          </a:p>
        </p:txBody>
      </p:sp>
      <p:pic>
        <p:nvPicPr>
          <p:cNvPr id="1026" name="Picture 2" descr="Great Heart Gifs | Love heart gif, Heart gif, Love p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00" y="123496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0248" y="378372"/>
            <a:ext cx="62851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Αν ήμουν κροκόδειλος, πάλι θα μ΄ αγαπούσες;</a:t>
            </a:r>
          </a:p>
          <a:p>
            <a:pPr algn="ctr"/>
            <a:r>
              <a:rPr lang="el-GR" sz="2400" i="1" dirty="0" smtClean="0"/>
              <a:t>Δείξε τον κροκόδειλο.</a:t>
            </a:r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" t="6032" r="82361" b="72399"/>
          <a:stretch/>
        </p:blipFill>
        <p:spPr>
          <a:xfrm>
            <a:off x="1231503" y="2759275"/>
            <a:ext cx="2554262" cy="2667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941" t="20423" r="27155" b="33230"/>
          <a:stretch/>
        </p:blipFill>
        <p:spPr>
          <a:xfrm>
            <a:off x="5051918" y="1891862"/>
            <a:ext cx="2245816" cy="2617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66667" r="82467" b="7126"/>
          <a:stretch/>
        </p:blipFill>
        <p:spPr>
          <a:xfrm>
            <a:off x="8563887" y="3372332"/>
            <a:ext cx="2577464" cy="273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9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160" t="28931" r="10428" b="16342"/>
          <a:stretch/>
        </p:blipFill>
        <p:spPr>
          <a:xfrm>
            <a:off x="6853400" y="1792015"/>
            <a:ext cx="2443058" cy="401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88674" y="420414"/>
            <a:ext cx="38047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i="1" dirty="0" smtClean="0"/>
              <a:t>Φυσικά, θα σ΄ αγαπώ πάντα.  </a:t>
            </a:r>
          </a:p>
        </p:txBody>
      </p:sp>
      <p:pic>
        <p:nvPicPr>
          <p:cNvPr id="1026" name="Picture 2" descr="Great Heart Gifs | Love heart gif, Heart gif, Love p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00" y="123496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7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225</Words>
  <Application>Microsoft Office PowerPoint</Application>
  <PresentationFormat>Widescreen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nmnicolina@gmail.com</dc:creator>
  <cp:lastModifiedBy>nmnicolina@gmail.com</cp:lastModifiedBy>
  <cp:revision>53</cp:revision>
  <dcterms:created xsi:type="dcterms:W3CDTF">2020-04-16T15:31:13Z</dcterms:created>
  <dcterms:modified xsi:type="dcterms:W3CDTF">2020-04-26T10:11:23Z</dcterms:modified>
</cp:coreProperties>
</file>