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1A2907"/>
    <a:srgbClr val="4A9C00"/>
    <a:srgbClr val="568616"/>
    <a:srgbClr val="D02300"/>
    <a:srgbClr val="666633"/>
    <a:srgbClr val="2C6ED0"/>
    <a:srgbClr val="73A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24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115B28-AF38-4DAB-A5A3-5E034C3B68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995613"/>
            <a:ext cx="7696200" cy="1500187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10552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0533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52BB38-39B5-448A-9544-4DD002279ED8}"/>
              </a:ext>
            </a:extLst>
          </p:cNvPr>
          <p:cNvSpPr txBox="1"/>
          <p:nvPr/>
        </p:nvSpPr>
        <p:spPr>
          <a:xfrm>
            <a:off x="5724128" y="583417"/>
            <a:ext cx="4824536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>
                <a:solidFill>
                  <a:srgbClr val="C00000"/>
                </a:solidFill>
                <a:latin typeface="Garamond" panose="02020404030301010803" pitchFamily="18" charset="0"/>
              </a:rPr>
              <a:t>Μ</a:t>
            </a:r>
            <a:r>
              <a:rPr lang="el-GR" sz="2200" b="1" dirty="0">
                <a:latin typeface="Garamond" panose="02020404030301010803" pitchFamily="18" charset="0"/>
              </a:rPr>
              <a:t>έλι εσύ </a:t>
            </a:r>
            <a:r>
              <a:rPr lang="el-GR" sz="2200" b="1" dirty="0" err="1">
                <a:latin typeface="Garamond" panose="02020404030301010803" pitchFamily="18" charset="0"/>
              </a:rPr>
              <a:t>ολόγλυκο</a:t>
            </a:r>
            <a:r>
              <a:rPr lang="el-GR" sz="2200" b="1" dirty="0">
                <a:latin typeface="Garamond" panose="02020404030301010803" pitchFamily="18" charset="0"/>
              </a:rPr>
              <a:t>,</a:t>
            </a:r>
          </a:p>
          <a:p>
            <a:r>
              <a:rPr lang="el-GR" sz="2200" b="1" dirty="0">
                <a:latin typeface="Garamond" panose="02020404030301010803" pitchFamily="18" charset="0"/>
              </a:rPr>
              <a:t>ανόθευτο στη φύση.</a:t>
            </a:r>
          </a:p>
          <a:p>
            <a:r>
              <a:rPr lang="el-GR" sz="2200" b="1" dirty="0" err="1">
                <a:solidFill>
                  <a:srgbClr val="C00000"/>
                </a:solidFill>
                <a:latin typeface="Garamond" panose="02020404030301010803" pitchFamily="18" charset="0"/>
              </a:rPr>
              <a:t>Η</a:t>
            </a:r>
            <a:r>
              <a:rPr lang="el-GR" sz="2200" b="1" dirty="0" err="1">
                <a:latin typeface="Garamond" panose="02020404030301010803" pitchFamily="18" charset="0"/>
              </a:rPr>
              <a:t>λιος</a:t>
            </a:r>
            <a:r>
              <a:rPr lang="el-GR" sz="2200" b="1" dirty="0">
                <a:latin typeface="Garamond" panose="02020404030301010803" pitchFamily="18" charset="0"/>
              </a:rPr>
              <a:t> που λάμπει φωτεινός</a:t>
            </a:r>
          </a:p>
          <a:p>
            <a:r>
              <a:rPr lang="el-GR" sz="2200" b="1" dirty="0">
                <a:latin typeface="Garamond" panose="02020404030301010803" pitchFamily="18" charset="0"/>
              </a:rPr>
              <a:t>σ΄ ανατολή και δύση.</a:t>
            </a:r>
          </a:p>
          <a:p>
            <a:r>
              <a:rPr lang="el-GR" sz="2200" b="1" dirty="0">
                <a:solidFill>
                  <a:srgbClr val="C00000"/>
                </a:solidFill>
                <a:latin typeface="Garamond" panose="02020404030301010803" pitchFamily="18" charset="0"/>
              </a:rPr>
              <a:t>Τ</a:t>
            </a:r>
            <a:r>
              <a:rPr lang="el-GR" sz="2200" b="1" dirty="0">
                <a:latin typeface="Garamond" panose="02020404030301010803" pitchFamily="18" charset="0"/>
              </a:rPr>
              <a:t>έλος εσύ και η αρχή</a:t>
            </a:r>
          </a:p>
          <a:p>
            <a:r>
              <a:rPr lang="el-GR" sz="2200" b="1" dirty="0">
                <a:latin typeface="Garamond" panose="02020404030301010803" pitchFamily="18" charset="0"/>
              </a:rPr>
              <a:t>για όλα τα όνειρα μας.</a:t>
            </a:r>
          </a:p>
          <a:p>
            <a:r>
              <a:rPr lang="el-GR" sz="2200" b="1" dirty="0">
                <a:solidFill>
                  <a:srgbClr val="C00000"/>
                </a:solidFill>
                <a:latin typeface="Garamond" panose="02020404030301010803" pitchFamily="18" charset="0"/>
              </a:rPr>
              <a:t>Ε</a:t>
            </a:r>
            <a:r>
              <a:rPr lang="el-GR" sz="2200" b="1" dirty="0">
                <a:latin typeface="Garamond" panose="02020404030301010803" pitchFamily="18" charset="0"/>
              </a:rPr>
              <a:t>υχή του Πλάστη θεϊκή</a:t>
            </a:r>
          </a:p>
          <a:p>
            <a:r>
              <a:rPr lang="el-GR" sz="2200" b="1" dirty="0">
                <a:latin typeface="Garamond" panose="02020404030301010803" pitchFamily="18" charset="0"/>
              </a:rPr>
              <a:t>σ΄ όλα τα βήματα μας.</a:t>
            </a:r>
          </a:p>
          <a:p>
            <a:r>
              <a:rPr lang="el-GR" sz="2200" b="1" dirty="0">
                <a:solidFill>
                  <a:srgbClr val="C00000"/>
                </a:solidFill>
                <a:latin typeface="Garamond" panose="02020404030301010803" pitchFamily="18" charset="0"/>
              </a:rPr>
              <a:t>Ρ</a:t>
            </a:r>
            <a:r>
              <a:rPr lang="el-GR" sz="2200" b="1" dirty="0">
                <a:latin typeface="Garamond" panose="02020404030301010803" pitchFamily="18" charset="0"/>
              </a:rPr>
              <a:t>όδο εσύ αμάραντο</a:t>
            </a:r>
          </a:p>
          <a:p>
            <a:r>
              <a:rPr lang="el-GR" sz="2200" b="1" dirty="0">
                <a:latin typeface="Garamond" panose="02020404030301010803" pitchFamily="18" charset="0"/>
              </a:rPr>
              <a:t>παντού μοσχομυρίζεις,</a:t>
            </a:r>
          </a:p>
          <a:p>
            <a:r>
              <a:rPr lang="el-GR" sz="2200" b="1" dirty="0">
                <a:latin typeface="Garamond" panose="02020404030301010803" pitchFamily="18" charset="0"/>
              </a:rPr>
              <a:t>αρώματα και χρώματα </a:t>
            </a:r>
          </a:p>
          <a:p>
            <a:r>
              <a:rPr lang="el-GR" sz="2200" b="1" dirty="0">
                <a:latin typeface="Garamond" panose="02020404030301010803" pitchFamily="18" charset="0"/>
              </a:rPr>
              <a:t>απλόχερα σκορπίζεις.</a:t>
            </a:r>
          </a:p>
          <a:p>
            <a:r>
              <a:rPr lang="el-GR" sz="2200" b="1" dirty="0">
                <a:solidFill>
                  <a:srgbClr val="C00000"/>
                </a:solidFill>
                <a:latin typeface="Garamond" panose="02020404030301010803" pitchFamily="18" charset="0"/>
              </a:rPr>
              <a:t>Α</a:t>
            </a:r>
            <a:r>
              <a:rPr lang="el-GR" sz="2200" b="1" dirty="0">
                <a:latin typeface="Garamond" panose="02020404030301010803" pitchFamily="18" charset="0"/>
              </a:rPr>
              <a:t>γάπη που κρατάς τη γη</a:t>
            </a:r>
          </a:p>
          <a:p>
            <a:r>
              <a:rPr lang="el-GR" sz="2200" b="1" dirty="0">
                <a:latin typeface="Garamond" panose="02020404030301010803" pitchFamily="18" charset="0"/>
              </a:rPr>
              <a:t>σφιχτά αγκαλιασμένη  </a:t>
            </a:r>
          </a:p>
          <a:p>
            <a:r>
              <a:rPr lang="el-GR" sz="2200" b="1" dirty="0">
                <a:latin typeface="Garamond" panose="02020404030301010803" pitchFamily="18" charset="0"/>
              </a:rPr>
              <a:t>πηγή ζωής και δύναμη</a:t>
            </a:r>
          </a:p>
          <a:p>
            <a:r>
              <a:rPr lang="el-GR" sz="2200" b="1" dirty="0">
                <a:latin typeface="Garamond" panose="02020404030301010803" pitchFamily="18" charset="0"/>
              </a:rPr>
              <a:t>ανάσα που ανασταίνει.</a:t>
            </a:r>
          </a:p>
          <a:p>
            <a:r>
              <a:rPr lang="el-GR" sz="2000" b="1" dirty="0">
                <a:latin typeface="Garamond" panose="02020404030301010803" pitchFamily="18" charset="0"/>
              </a:rPr>
              <a:t> </a:t>
            </a:r>
          </a:p>
          <a:p>
            <a:r>
              <a:rPr lang="el-GR" sz="1600" b="1" dirty="0">
                <a:latin typeface="Garamond" panose="02020404030301010803" pitchFamily="18" charset="0"/>
              </a:rPr>
              <a:t>Μόνικα Σάββα</a:t>
            </a:r>
          </a:p>
          <a:p>
            <a:r>
              <a:rPr lang="el-GR" sz="2400" dirty="0">
                <a:latin typeface="Gabriola" panose="04040605051002020D02" pitchFamily="82" charset="0"/>
              </a:rPr>
              <a:t> </a:t>
            </a:r>
          </a:p>
          <a:p>
            <a:endParaRPr lang="el-GR" sz="3200" dirty="0">
              <a:solidFill>
                <a:srgbClr val="FF3300"/>
              </a:solidFill>
              <a:latin typeface="Gabriola" panose="04040605051002020D02" pitchFamily="82" charset="0"/>
            </a:endParaRPr>
          </a:p>
          <a:p>
            <a:endParaRPr lang="el-GR" sz="3200" dirty="0">
              <a:solidFill>
                <a:srgbClr val="FF3300"/>
              </a:solidFill>
            </a:endParaRPr>
          </a:p>
          <a:p>
            <a:endParaRPr lang="el-GR" sz="3200" dirty="0">
              <a:solidFill>
                <a:srgbClr val="FF3300"/>
              </a:solidFill>
            </a:endParaRPr>
          </a:p>
          <a:p>
            <a:endParaRPr lang="el-GR" sz="3200" dirty="0">
              <a:solidFill>
                <a:srgbClr val="FF3300"/>
              </a:solidFill>
            </a:endParaRPr>
          </a:p>
          <a:p>
            <a:endParaRPr lang="el-GR" sz="3200" dirty="0">
              <a:solidFill>
                <a:srgbClr val="FF33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FAE4BF-ABA6-40C1-A3E8-4B41A2834A98}"/>
              </a:ext>
            </a:extLst>
          </p:cNvPr>
          <p:cNvSpPr/>
          <p:nvPr/>
        </p:nvSpPr>
        <p:spPr>
          <a:xfrm rot="19797508">
            <a:off x="-813410" y="567583"/>
            <a:ext cx="437544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Αφιερωμένο στις υπέροχες μανούλες </a:t>
            </a:r>
          </a:p>
          <a:p>
            <a:pPr algn="ctr"/>
            <a:r>
              <a:rPr lang="el-GR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του Ειδικού Σχολείου Λευκωσίας…</a:t>
            </a:r>
          </a:p>
          <a:p>
            <a:pPr algn="ctr"/>
            <a:r>
              <a:rPr lang="el-GR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….τις δικές μας </a:t>
            </a:r>
            <a:r>
              <a:rPr lang="el-GR" sz="2000" b="1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ηρωίδες</a:t>
            </a:r>
            <a:r>
              <a:rPr lang="el-GR" sz="20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!  </a:t>
            </a:r>
            <a:endParaRPr lang="en-US" sz="20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823B1C-4A0E-44B3-8FBE-A1AEA7DEF3DF}"/>
              </a:ext>
            </a:extLst>
          </p:cNvPr>
          <p:cNvSpPr txBox="1"/>
          <p:nvPr/>
        </p:nvSpPr>
        <p:spPr>
          <a:xfrm>
            <a:off x="1763688" y="5445224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>
                <a:solidFill>
                  <a:srgbClr val="C00000"/>
                </a:solidFill>
                <a:latin typeface="Gabriola" panose="04040605051002020D02" pitchFamily="82" charset="0"/>
              </a:rPr>
              <a:t>ΧΡΟΝΙΑ ΠΟΛΛΑ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5D6C17-A35B-40EF-B094-8CB414FFCAEE}"/>
              </a:ext>
            </a:extLst>
          </p:cNvPr>
          <p:cNvSpPr/>
          <p:nvPr/>
        </p:nvSpPr>
        <p:spPr>
          <a:xfrm>
            <a:off x="4788024" y="-243408"/>
            <a:ext cx="3111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        </a:t>
            </a:r>
            <a:r>
              <a:rPr lang="en-US" sz="2400" b="1" u="sng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MHTE</a:t>
            </a:r>
            <a:r>
              <a:rPr lang="el-GR" sz="2400" b="1" u="sng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ΡΑ</a:t>
            </a:r>
            <a:endParaRPr lang="el-GR" sz="2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81f64eba5bbe3f29fb4277d2bdb8b285">
            <a:hlinkClick r:id="" action="ppaction://media"/>
            <a:extLst>
              <a:ext uri="{FF2B5EF4-FFF2-40B4-BE49-F238E27FC236}">
                <a16:creationId xmlns:a16="http://schemas.microsoft.com/office/drawing/2014/main" id="{B375484D-40A4-4223-AF42-28170C235BC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97939" y="218257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36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S01033680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D829F13-E4C9-4A7C-8C56-EFBF06BCAB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TS010336803</Template>
  <TotalTime>56</TotalTime>
  <Words>91</Words>
  <Application>Microsoft Office PowerPoint</Application>
  <PresentationFormat>On-screen Show (4:3)</PresentationFormat>
  <Paragraphs>27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Gabriola</vt:lpstr>
      <vt:lpstr>Garamond</vt:lpstr>
      <vt:lpstr>TS010336803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Mommy</dc:title>
  <dc:creator>Alex</dc:creator>
  <cp:lastModifiedBy>Alexandros</cp:lastModifiedBy>
  <cp:revision>7</cp:revision>
  <dcterms:created xsi:type="dcterms:W3CDTF">2014-04-09T14:50:21Z</dcterms:created>
  <dcterms:modified xsi:type="dcterms:W3CDTF">2020-04-27T13:45:37Z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TC103368039990</vt:lpwstr>
  </property>
</Properties>
</file>