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480278-8894-4A63-8E37-AE0412AA010C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25D128-1A82-42AF-98EB-8816377F5922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8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.wav" /><Relationship Id="rId7" Type="http://schemas.openxmlformats.org/officeDocument/2006/relationships/image" Target="../media/image23.png" /><Relationship Id="rId2" Type="http://schemas.openxmlformats.org/officeDocument/2006/relationships/audio" Target="../media/media1.wav" /><Relationship Id="rId1" Type="http://schemas.microsoft.com/office/2007/relationships/media" Target="../media/media1.wav" /><Relationship Id="rId6" Type="http://schemas.openxmlformats.org/officeDocument/2006/relationships/image" Target="../media/image22.jpeg" /><Relationship Id="rId5" Type="http://schemas.openxmlformats.org/officeDocument/2006/relationships/slideLayout" Target="../slideLayouts/slideLayout2.xml" /><Relationship Id="rId4" Type="http://schemas.openxmlformats.org/officeDocument/2006/relationships/audio" Target="../media/media2.wav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268344" cy="180020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Η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Κυρία </a:t>
            </a:r>
            <a:r>
              <a:rPr lang="el-GR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Τώνια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μαγειρεύει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u="sng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</a:rPr>
              <a:t>για</a:t>
            </a:r>
            <a:r>
              <a:rPr lang="el-G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u="sng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</a:rPr>
              <a:t>εσάς</a:t>
            </a:r>
            <a:r>
              <a:rPr lang="el-G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αγάπη</a:t>
            </a:r>
          </a:p>
        </p:txBody>
      </p:sp>
    </p:spTree>
    <p:extLst>
      <p:ext uri="{BB962C8B-B14F-4D97-AF65-F5344CB8AC3E}">
        <p14:creationId xmlns:p14="http://schemas.microsoft.com/office/powerpoint/2010/main" val="19846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Μετά από πολύ λίγο προσθέτουμε το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</a:rPr>
              <a:t>χαμ</a:t>
            </a:r>
            <a:r>
              <a:rPr lang="el-GR" dirty="0"/>
              <a:t>, το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σαλάμι</a:t>
            </a:r>
            <a:r>
              <a:rPr lang="el-GR" dirty="0"/>
              <a:t> και το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μανιτάρι</a:t>
            </a:r>
            <a:r>
              <a:rPr lang="el-GR" dirty="0"/>
              <a:t>…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524000"/>
            <a:ext cx="34290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19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1368152"/>
          </a:xfrm>
        </p:spPr>
        <p:txBody>
          <a:bodyPr>
            <a:normAutofit fontScale="9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Ανακατεύουμε τα υλικά μας πάντα </a:t>
            </a:r>
            <a:r>
              <a:rPr lang="el-GR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ΠΡΟΣΕΚΤΙΚΑ</a:t>
            </a:r>
            <a:r>
              <a:rPr lang="el-GR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l-GR" dirty="0"/>
              <a:t>…  </a:t>
            </a:r>
          </a:p>
        </p:txBody>
      </p:sp>
    </p:spTree>
    <p:extLst>
      <p:ext uri="{BB962C8B-B14F-4D97-AF65-F5344CB8AC3E}">
        <p14:creationId xmlns:p14="http://schemas.microsoft.com/office/powerpoint/2010/main" val="18929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24000"/>
            <a:ext cx="3429000" cy="4572000"/>
          </a:xfr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… μέχρι να τσιγαριστούν τα υλικά, σπάμε τα αυγά σε ένα πιάτο και τα χτυπάμε </a:t>
            </a:r>
          </a:p>
        </p:txBody>
      </p:sp>
    </p:spTree>
    <p:extLst>
      <p:ext uri="{BB962C8B-B14F-4D97-AF65-F5344CB8AC3E}">
        <p14:creationId xmlns:p14="http://schemas.microsoft.com/office/powerpoint/2010/main" val="28608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24000"/>
            <a:ext cx="3429000" cy="4572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Έπειτα ρίχνουμε τα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αυγά</a:t>
            </a:r>
            <a:r>
              <a:rPr lang="el-GR" dirty="0"/>
              <a:t> στο τηγάνι με τα υπόλοιπα υλικά…</a:t>
            </a:r>
          </a:p>
        </p:txBody>
      </p:sp>
    </p:spTree>
    <p:extLst>
      <p:ext uri="{BB962C8B-B14F-4D97-AF65-F5344CB8AC3E}">
        <p14:creationId xmlns:p14="http://schemas.microsoft.com/office/powerpoint/2010/main" val="25057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Βάζουμε λίγο </a:t>
            </a:r>
            <a:r>
              <a:rPr lang="el-GR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πιπέρι</a:t>
            </a:r>
            <a:r>
              <a:rPr lang="el-GR" dirty="0"/>
              <a:t> και λίγο </a:t>
            </a:r>
            <a:r>
              <a:rPr lang="el-GR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αλάτι</a:t>
            </a:r>
            <a:r>
              <a:rPr lang="el-GR" dirty="0"/>
              <a:t>…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5240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66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7200"/>
            <a:ext cx="4286250" cy="571500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268760"/>
            <a:ext cx="1984248" cy="5184576"/>
          </a:xfrm>
        </p:spPr>
        <p:txBody>
          <a:bodyPr>
            <a:noAutofit/>
          </a:bodyPr>
          <a:lstStyle/>
          <a:p>
            <a:r>
              <a:rPr lang="el-GR" sz="2800" dirty="0"/>
              <a:t>Βάζουμε πάνω στην ομελέτα τις φέτες με το τυρί για να γίνει ακόμη πιο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νόστιμη</a:t>
            </a:r>
            <a:r>
              <a:rPr lang="el-GR" sz="2800" dirty="0"/>
              <a:t> και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λαχταριστή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81156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Τέλος…</a:t>
            </a:r>
          </a:p>
        </p:txBody>
      </p:sp>
    </p:spTree>
    <p:extLst>
      <p:ext uri="{BB962C8B-B14F-4D97-AF65-F5344CB8AC3E}">
        <p14:creationId xmlns:p14="http://schemas.microsoft.com/office/powerpoint/2010/main" val="4813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Μόλις το τυρί λιώσει, βάζουμε την ομελέτα σε ένα μεγάλο πιάτο…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524000"/>
            <a:ext cx="3429000" cy="4572000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4572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7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240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Έτοιμηηη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και νοστιμότατη! Καλή σας Όρεξη!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24000"/>
            <a:ext cx="3429000" cy="4572000"/>
          </a:xfrm>
          <a:effectLst>
            <a:innerShdw blurRad="114300">
              <a:prstClr val="black"/>
            </a:innerShdw>
          </a:effec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Με ΑΓΑΠΗ για Εσάς!!!</a:t>
            </a:r>
          </a:p>
        </p:txBody>
      </p:sp>
    </p:spTree>
    <p:extLst>
      <p:ext uri="{BB962C8B-B14F-4D97-AF65-F5344CB8AC3E}">
        <p14:creationId xmlns:p14="http://schemas.microsoft.com/office/powerpoint/2010/main" val="20136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4378796" cy="403515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Ελάτε στην κουζίνα να φτιάξουμε μαζί με τα παιδιά μια νόστιμη ομελέτα!!!</a:t>
            </a:r>
          </a:p>
        </p:txBody>
      </p:sp>
    </p:spTree>
    <p:extLst>
      <p:ext uri="{BB962C8B-B14F-4D97-AF65-F5344CB8AC3E}">
        <p14:creationId xmlns:p14="http://schemas.microsoft.com/office/powerpoint/2010/main" val="14019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2">
                    <a:lumMod val="25000"/>
                  </a:schemeClr>
                </a:solidFill>
              </a:rPr>
              <a:t>Υλικά που θα χρειαστούμε </a:t>
            </a:r>
            <a:r>
              <a:rPr lang="el-GR" dirty="0"/>
              <a:t>:</a:t>
            </a:r>
          </a:p>
          <a:p>
            <a:r>
              <a:rPr lang="el-GR" u="sng" dirty="0">
                <a:solidFill>
                  <a:schemeClr val="tx2">
                    <a:lumMod val="25000"/>
                  </a:schemeClr>
                </a:solidFill>
              </a:rPr>
              <a:t>5 αυγά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Εύκολη και νόστιμη ομελέτα για 2 άτομα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12976"/>
            <a:ext cx="554461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04248" y="1988840"/>
            <a:ext cx="1984248" cy="3733800"/>
          </a:xfrm>
        </p:spPr>
        <p:txBody>
          <a:bodyPr>
            <a:normAutofit fontScale="92500" lnSpcReduction="20000"/>
          </a:bodyPr>
          <a:lstStyle/>
          <a:p>
            <a:r>
              <a:rPr lang="el-GR" sz="2600" u="sng" dirty="0"/>
              <a:t>1 κρεμμυδάκι φρέσκο</a:t>
            </a:r>
          </a:p>
          <a:p>
            <a:r>
              <a:rPr lang="el-GR" sz="2600" u="sng" dirty="0"/>
              <a:t>4 φέτες </a:t>
            </a:r>
            <a:r>
              <a:rPr lang="el-GR" sz="2600" u="sng" dirty="0" err="1"/>
              <a:t>χαμ</a:t>
            </a:r>
            <a:endParaRPr lang="el-GR" sz="2600" u="sng" dirty="0"/>
          </a:p>
          <a:p>
            <a:r>
              <a:rPr lang="el-GR" sz="2600" u="sng" dirty="0"/>
              <a:t>4 φέτες σαλάμι</a:t>
            </a:r>
          </a:p>
          <a:p>
            <a:r>
              <a:rPr lang="el-GR" sz="2600" u="sng" dirty="0"/>
              <a:t>1 μανιτάρι</a:t>
            </a:r>
          </a:p>
          <a:p>
            <a:r>
              <a:rPr lang="el-GR" sz="2600" u="sng" dirty="0"/>
              <a:t>4 φέτες τυρί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tx2">
                    <a:lumMod val="25000"/>
                  </a:schemeClr>
                </a:solidFill>
              </a:rPr>
              <a:t>Υλικά:</a:t>
            </a:r>
          </a:p>
        </p:txBody>
      </p:sp>
    </p:spTree>
    <p:extLst>
      <p:ext uri="{BB962C8B-B14F-4D97-AF65-F5344CB8AC3E}">
        <p14:creationId xmlns:p14="http://schemas.microsoft.com/office/powerpoint/2010/main" val="2956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Μισό </a:t>
            </a:r>
            <a:r>
              <a:rPr lang="el-GR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φλυτζάνι</a:t>
            </a:r>
            <a:r>
              <a:rPr lang="el-GR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ελαιόλαδο</a:t>
            </a:r>
          </a:p>
          <a:p>
            <a:r>
              <a:rPr lang="el-GR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Λίγο </a:t>
            </a:r>
            <a:r>
              <a:rPr lang="el-GR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αλάτι</a:t>
            </a:r>
            <a:r>
              <a:rPr lang="el-GR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l-GR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Λίγο μαύρο </a:t>
            </a:r>
            <a:r>
              <a:rPr lang="el-GR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πιπέρι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chemeClr val="tx2">
                    <a:lumMod val="25000"/>
                  </a:schemeClr>
                </a:solidFill>
              </a:rPr>
              <a:t>Υλικά:</a:t>
            </a:r>
          </a:p>
        </p:txBody>
      </p:sp>
    </p:spTree>
    <p:extLst>
      <p:ext uri="{BB962C8B-B14F-4D97-AF65-F5344CB8AC3E}">
        <p14:creationId xmlns:p14="http://schemas.microsoft.com/office/powerpoint/2010/main" val="19441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276872"/>
            <a:ext cx="3429000" cy="3819128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Είστε έτοιμοι παιδιά;;;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ΞΕΚΙΝΑΜΕ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…</a:t>
            </a:r>
            <a:br>
              <a:rPr lang="el-GR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l-GR" dirty="0"/>
              <a:t>ψιλοκόβουμε προσεκτικά το </a:t>
            </a:r>
            <a:r>
              <a:rPr lang="el-GR" dirty="0" err="1"/>
              <a:t>κρεμμύδάκι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2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Συνεχίζουμε να κόβουμε πάντα προσεκτικά σε μικρά κομμάτια…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χαμ</a:t>
            </a:r>
            <a:r>
              <a:rPr lang="el-GR" dirty="0"/>
              <a:t>, το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σαλάμι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μανιτάρι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89165"/>
            <a:ext cx="3075806" cy="418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89165"/>
            <a:ext cx="331236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2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Βάζουμε το λάδι σε ένα τηγάνι και το αφήνουμε να ζεσταθεί…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Συνεχίζουμε, λοιπόν…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324036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0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240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…ρίχνουμε στο λάδι το κρεμμυδάκι</a:t>
            </a:r>
          </a:p>
        </p:txBody>
      </p:sp>
    </p:spTree>
    <p:extLst>
      <p:ext uri="{BB962C8B-B14F-4D97-AF65-F5344CB8AC3E}">
        <p14:creationId xmlns:p14="http://schemas.microsoft.com/office/powerpoint/2010/main" val="24827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205</Words>
  <Application>Microsoft Office PowerPoint</Application>
  <PresentationFormat>Προβολή στην οθόνη (4:3)</PresentationFormat>
  <Paragraphs>32</Paragraphs>
  <Slides>18</Slides>
  <Notes>0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Χαρτί</vt:lpstr>
      <vt:lpstr>Η Κυρία Τώνια μαγειρεύει για εσάς με αγάπη</vt:lpstr>
      <vt:lpstr>Ελάτε στην κουζίνα να φτιάξουμε μαζί με τα παιδιά μια νόστιμη ομελέτα!!!</vt:lpstr>
      <vt:lpstr>Εύκολη και νόστιμη ομελέτα για 2 άτομα</vt:lpstr>
      <vt:lpstr>Υλικά:</vt:lpstr>
      <vt:lpstr>Υλικά:</vt:lpstr>
      <vt:lpstr>Είστε έτοιμοι παιδιά;;; ΞΕΚΙΝΑΜΕ… ψιλοκόβουμε προσεκτικά το κρεμμύδάκι</vt:lpstr>
      <vt:lpstr>Συνεχίζουμε να κόβουμε πάντα προσεκτικά σε μικρά κομμάτια…</vt:lpstr>
      <vt:lpstr>Συνεχίζουμε, λοιπόν…</vt:lpstr>
      <vt:lpstr>…ρίχνουμε στο λάδι το κρεμμυδάκι</vt:lpstr>
      <vt:lpstr>Μετά από πολύ λίγο προσθέτουμε το χαμ, το σαλάμι και το μανιτάρι…</vt:lpstr>
      <vt:lpstr>Ανακατεύουμε τα υλικά μας πάντα ΠΡΟΣΕΚΤΙΚΑ …  </vt:lpstr>
      <vt:lpstr>… μέχρι να τσιγαριστούν τα υλικά, σπάμε τα αυγά σε ένα πιάτο και τα χτυπάμε </vt:lpstr>
      <vt:lpstr>Έπειτα ρίχνουμε τα αυγά στο τηγάνι με τα υπόλοιπα υλικά…</vt:lpstr>
      <vt:lpstr>Βάζουμε λίγο πιπέρι και λίγο αλάτι…</vt:lpstr>
      <vt:lpstr>Τέλος…</vt:lpstr>
      <vt:lpstr>Μόλις το τυρί λιώσει, βάζουμε την ομελέτα σε ένα μεγάλο πιάτο…</vt:lpstr>
      <vt:lpstr>Έτοιμηηη και νοστιμότατη! Καλή σας Όρεξη!</vt:lpstr>
      <vt:lpstr>Με ΑΓΑΠΗ για Εσάς!!!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Κυρία Τόνια μαγειρεύει με αγάπη για εσάς</dc:title>
  <dc:creator>user</dc:creator>
  <cp:lastModifiedBy>tonia andreou</cp:lastModifiedBy>
  <cp:revision>38</cp:revision>
  <dcterms:created xsi:type="dcterms:W3CDTF">2020-04-01T18:56:05Z</dcterms:created>
  <dcterms:modified xsi:type="dcterms:W3CDTF">2020-04-03T08:51:20Z</dcterms:modified>
</cp:coreProperties>
</file>