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7" Type="http://schemas.openxmlformats.org/officeDocument/2006/relationships/image" Target="../media/image6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jpeg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10.jpeg" /><Relationship Id="rId5" Type="http://schemas.openxmlformats.org/officeDocument/2006/relationships/image" Target="../media/image9.jpeg" /><Relationship Id="rId4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4114"/>
            <a:ext cx="6383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>
                <a:solidFill>
                  <a:srgbClr val="00B050"/>
                </a:solidFill>
              </a:rPr>
              <a:t>Υγιεινό πρόγευμα</a:t>
            </a:r>
            <a:r>
              <a:rPr lang="en-US" sz="2000" b="1" dirty="0"/>
              <a:t>: </a:t>
            </a:r>
            <a:r>
              <a:rPr lang="el-GR" sz="2000" b="1" dirty="0"/>
              <a:t>Φτιάχνω γιαούρτι με μέλι και καρύδια</a:t>
            </a:r>
            <a:endParaRPr lang="en-US" sz="2000" b="1" dirty="0"/>
          </a:p>
          <a:p>
            <a:r>
              <a:rPr lang="el-GR" sz="2000" b="1" u="sng" dirty="0"/>
              <a:t>Θα χρειαστώ...</a:t>
            </a:r>
          </a:p>
        </p:txBody>
      </p:sp>
      <p:pic>
        <p:nvPicPr>
          <p:cNvPr id="1026" name="Picture 2" descr="Image result for γιαουρτι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20619"/>
            <a:ext cx="1755529" cy="175552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γιαουρτ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208" y="914400"/>
            <a:ext cx="1761747" cy="176174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 result for μέλ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6" name="AutoShape 8" descr="Image result for μέλι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5181600" y="1581356"/>
            <a:ext cx="999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γιαούρτι</a:t>
            </a:r>
          </a:p>
        </p:txBody>
      </p:sp>
      <p:pic>
        <p:nvPicPr>
          <p:cNvPr id="1034" name="Picture 10" descr="Image result for μέλι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76756"/>
            <a:ext cx="1752600" cy="1778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181600" y="3486356"/>
            <a:ext cx="586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μέλι</a:t>
            </a:r>
          </a:p>
        </p:txBody>
      </p:sp>
      <p:pic>
        <p:nvPicPr>
          <p:cNvPr id="1036" name="Picture 12" descr="Image result for καρύδια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" y="4934156"/>
            <a:ext cx="1770063" cy="137367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125285" y="5619956"/>
            <a:ext cx="970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καρύδια</a:t>
            </a:r>
          </a:p>
        </p:txBody>
      </p:sp>
      <p:pic>
        <p:nvPicPr>
          <p:cNvPr id="1038" name="Picture 14" descr="Image result for μπολ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553200"/>
            <a:ext cx="2663825" cy="236012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κουτάλι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820239"/>
            <a:ext cx="1826047" cy="182604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105400" y="7555468"/>
            <a:ext cx="1065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μπολ και </a:t>
            </a:r>
          </a:p>
          <a:p>
            <a:r>
              <a:rPr lang="el-GR" dirty="0"/>
              <a:t>κουτάλι</a:t>
            </a:r>
          </a:p>
        </p:txBody>
      </p:sp>
    </p:spTree>
    <p:extLst>
      <p:ext uri="{BB962C8B-B14F-4D97-AF65-F5344CB8AC3E}">
        <p14:creationId xmlns:p14="http://schemas.microsoft.com/office/powerpoint/2010/main" val="331318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4114"/>
            <a:ext cx="6383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>
                <a:solidFill>
                  <a:srgbClr val="00B050"/>
                </a:solidFill>
              </a:rPr>
              <a:t>Υγιεινό πρόγευμα</a:t>
            </a:r>
            <a:r>
              <a:rPr lang="en-US" sz="2000" b="1" dirty="0"/>
              <a:t>: </a:t>
            </a:r>
            <a:r>
              <a:rPr lang="el-GR" sz="2000" b="1" dirty="0"/>
              <a:t>Φτιάχνω γιαούρτι με μέλι και καρύδια</a:t>
            </a:r>
            <a:endParaRPr lang="en-US" sz="2000" b="1" dirty="0"/>
          </a:p>
          <a:p>
            <a:r>
              <a:rPr lang="el-GR" sz="2000" b="1" u="sng" dirty="0"/>
              <a:t>Σειρά ανάλυσης έργου....</a:t>
            </a:r>
          </a:p>
        </p:txBody>
      </p:sp>
      <p:sp>
        <p:nvSpPr>
          <p:cNvPr id="5" name="AutoShape 6" descr="Image result for μέλ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6" name="AutoShape 8" descr="Image result for μέλι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7" name="Picture 2" descr="Image result for γιαουρτι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44" y="838200"/>
            <a:ext cx="1755529" cy="175552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19600" y="1295400"/>
            <a:ext cx="2192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Βάζω το γιαούρτι στο</a:t>
            </a:r>
          </a:p>
          <a:p>
            <a:r>
              <a:rPr lang="el-GR" dirty="0"/>
              <a:t>μπολ με το κουτάλι.</a:t>
            </a:r>
          </a:p>
        </p:txBody>
      </p:sp>
      <p:pic>
        <p:nvPicPr>
          <p:cNvPr id="2052" name="Picture 4" descr="Image result for ρίχνω τα καρυδια στο μπολ με το γιαουρτ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838200"/>
            <a:ext cx="2057400" cy="154000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γιαουρτι με καρυδια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44" y="4953000"/>
            <a:ext cx="2749356" cy="194761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508679" y="5602069"/>
            <a:ext cx="1892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Ρίχνω τα καρύδια </a:t>
            </a:r>
          </a:p>
          <a:p>
            <a:r>
              <a:rPr lang="el-GR" dirty="0"/>
              <a:t>στο γιαούρτι.</a:t>
            </a:r>
          </a:p>
        </p:txBody>
      </p:sp>
      <p:pic>
        <p:nvPicPr>
          <p:cNvPr id="2056" name="Picture 8" descr="Image result for μελι στο γιαουρτι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095375" cy="208228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4419600" y="3316069"/>
            <a:ext cx="2438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Ρίχνω μέλι στο γιαούρτι</a:t>
            </a:r>
          </a:p>
          <a:p>
            <a:r>
              <a:rPr lang="el-GR" dirty="0"/>
              <a:t>με ένα κουτάλι!</a:t>
            </a:r>
          </a:p>
        </p:txBody>
      </p:sp>
      <p:pic>
        <p:nvPicPr>
          <p:cNvPr id="2060" name="Picture 12" descr="Image result for γιαουρτι με μελι και καρυδια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76" y="7086600"/>
            <a:ext cx="2441091" cy="1905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4495800" y="7784068"/>
            <a:ext cx="2244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Έτοιμο! ΚΑΛΗ ΟΡΕΞΗ!</a:t>
            </a:r>
          </a:p>
        </p:txBody>
      </p:sp>
    </p:spTree>
    <p:extLst>
      <p:ext uri="{BB962C8B-B14F-4D97-AF65-F5344CB8AC3E}">
        <p14:creationId xmlns:p14="http://schemas.microsoft.com/office/powerpoint/2010/main" val="38899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59</Words>
  <Application>Microsoft Office PowerPoint</Application>
  <PresentationFormat>Προβολή στην οθόνη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Office Theme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Anna-Maria</dc:creator>
  <cp:lastModifiedBy>Άγνωστος χρήστης</cp:lastModifiedBy>
  <cp:revision>5</cp:revision>
  <dcterms:created xsi:type="dcterms:W3CDTF">2006-08-16T00:00:00Z</dcterms:created>
  <dcterms:modified xsi:type="dcterms:W3CDTF">2020-04-06T10:27:19Z</dcterms:modified>
</cp:coreProperties>
</file>