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1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1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651615"/>
          </a:xfrm>
        </p:spPr>
        <p:txBody>
          <a:bodyPr/>
          <a:lstStyle/>
          <a:p>
            <a:pPr algn="ctr"/>
            <a:r>
              <a:rPr lang="el-GR" b="1" dirty="0" smtClean="0"/>
              <a:t>ΠΩΣ ΠΕΡΑΣΕΣ ΦΙΛΑΡΑΚΙ ΤΙΣ ΓΙΟΡΤΕΣ;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037807"/>
            <a:ext cx="10993546" cy="10479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l-GR" sz="2200" dirty="0" smtClean="0"/>
              <a:t>ΠΑΤΗΣΕ ΤΗΝ ΕΙΚΟΝΑ ΜΕ </a:t>
            </a:r>
            <a:r>
              <a:rPr lang="el-GR" sz="2200" dirty="0" err="1" smtClean="0"/>
              <a:t>ΑΥΤα</a:t>
            </a:r>
            <a:r>
              <a:rPr lang="el-GR" sz="2200" dirty="0" smtClean="0"/>
              <a:t> ΠΟΥ ΕΚΑΝΕΣ </a:t>
            </a:r>
          </a:p>
          <a:p>
            <a:pPr algn="ctr"/>
            <a:endParaRPr lang="el-GR" dirty="0"/>
          </a:p>
          <a:p>
            <a:pPr algn="r"/>
            <a:r>
              <a:rPr lang="el-GR" dirty="0" smtClean="0"/>
              <a:t>ΔΗΜΙΟΥΡΓΙΑ: Στελλα βαλερκου</a:t>
            </a:r>
          </a:p>
          <a:p>
            <a:pPr algn="ctr"/>
            <a:endParaRPr lang="el-GR" dirty="0"/>
          </a:p>
          <a:p>
            <a:pPr algn="ctr"/>
            <a:endParaRPr lang="en-GB" dirty="0"/>
          </a:p>
        </p:txBody>
      </p:sp>
      <p:pic>
        <p:nvPicPr>
          <p:cNvPr id="4" name="Picture 3" descr="Button Stock photography , Red start button, red start button PNG ...">
            <a:hlinkClick r:id="" action="ppaction://hlinkshowjump?jump=nextslide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10" y="3605350"/>
            <a:ext cx="3075709" cy="25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Τις γιορτεσ…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ΦΤΙΑΞΑΤΕ ΚΡΟΥΑΣΑΝ;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ΦΤΙΑΞΑΤΕ </a:t>
            </a:r>
            <a:r>
              <a:rPr lang="en-GB" dirty="0" smtClean="0"/>
              <a:t>CHRISTMAS CAKE</a:t>
            </a:r>
            <a:r>
              <a:rPr lang="el-GR" dirty="0" smtClean="0"/>
              <a:t>;</a:t>
            </a:r>
            <a:endParaRPr lang="en-GB" dirty="0"/>
          </a:p>
        </p:txBody>
      </p:sp>
      <p:pic>
        <p:nvPicPr>
          <p:cNvPr id="8194" name="Picture 2" descr="Gluten-free Christmas Cake Recipe - BEST EVER!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39" y="2926052"/>
            <a:ext cx="4258491" cy="34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Πανεύκολα Κρουασάν Σοκολάτας με 3 Υλικά - 3 Ingredient Croissant Recipe -  YouTube">
            <a:hlinkClick r:id="rId5" action="ppaction://hlinksldjump">
              <a:snd r:embed="rId6" name="bomb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2925763"/>
            <a:ext cx="4389120" cy="343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/>
              <a:t>ΤΕΛΕΙΑ!!!!</a:t>
            </a:r>
            <a:endParaRPr lang="en-GB" sz="4400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300607" y="5185955"/>
            <a:ext cx="3521279" cy="1254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  <a:endParaRPr lang="en-GB" sz="3200" dirty="0"/>
          </a:p>
        </p:txBody>
      </p:sp>
      <p:pic>
        <p:nvPicPr>
          <p:cNvPr id="2050" name="Picture 2" descr="Pin on 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0" y="2010047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ΤΗΝ ΠΡΩΤΟΧΡΟΝΙΑ…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ΤΣΟΥΓΚΡΙΣΑΤΕ ΑΥΓΑ;</a:t>
            </a:r>
            <a:endParaRPr lang="en-GB" dirty="0"/>
          </a:p>
        </p:txBody>
      </p:sp>
      <p:pic>
        <p:nvPicPr>
          <p:cNvPr id="7" name="Content Placeholder 6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99" y="2925763"/>
            <a:ext cx="3722914" cy="293528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ΚΟΨΑΤΕ ΒΑΣΙΛΟΠΙΤΑ;</a:t>
            </a:r>
            <a:endParaRPr lang="en-GB" dirty="0"/>
          </a:p>
        </p:txBody>
      </p:sp>
      <p:pic>
        <p:nvPicPr>
          <p:cNvPr id="10242" name="Picture 2" descr="ΙΔΕΕΣ ΓΙΑ ΕΝΤΥΠΩΣΙΑΚΕΣ ΒΑΣΙΛΟΠΙΤΕΣ">
            <a:hlinkClick r:id="rId5" action="ppaction://hlinksldjump">
              <a:snd r:embed="rId6" name="applause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3" y="2925763"/>
            <a:ext cx="4206736" cy="2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ΜΠΡΑΒΟ!!!</a:t>
            </a:r>
            <a:br>
              <a:rPr lang="el-GR" dirty="0" smtClean="0"/>
            </a:br>
            <a:r>
              <a:rPr lang="el-GR" dirty="0" smtClean="0"/>
              <a:t>ΠΡΕΠΕΙ ΝΑ ΠΕΡΑΣΕΣ ΚΑΤΑΠΛΗΚΤΙΚΑ!!!!!</a:t>
            </a:r>
            <a:endParaRPr lang="en-GB" dirty="0"/>
          </a:p>
        </p:txBody>
      </p:sp>
      <p:pic>
        <p:nvPicPr>
          <p:cNvPr id="12290" name="Picture 2" descr="Yes GIF - Yes - Discover &amp; Share GIFs | Animation, Funny emoticons, Cute 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59" y="3113292"/>
            <a:ext cx="3792583" cy="31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Fireworks Sticke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85" y="1715956"/>
            <a:ext cx="4901774" cy="480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Μπα...δεν </a:t>
            </a:r>
            <a:r>
              <a:rPr lang="el-GR" dirty="0" err="1" smtClean="0"/>
              <a:t>νομιζω</a:t>
            </a:r>
            <a:r>
              <a:rPr lang="el-GR" dirty="0" smtClean="0"/>
              <a:t>!!! </a:t>
            </a:r>
            <a:br>
              <a:rPr lang="el-GR" dirty="0" smtClean="0"/>
            </a:br>
            <a:r>
              <a:rPr lang="el-GR" dirty="0" err="1" smtClean="0"/>
              <a:t>Ξανασκεψου</a:t>
            </a:r>
            <a:r>
              <a:rPr lang="el-GR" dirty="0" smtClean="0"/>
              <a:t>!!!</a:t>
            </a:r>
            <a:endParaRPr lang="en-GB" dirty="0"/>
          </a:p>
        </p:txBody>
      </p:sp>
      <p:pic>
        <p:nvPicPr>
          <p:cNvPr id="13314" name="Picture 2" descr="Hello clipart animated gif, Hello animated gif Transparent FREE for  download on WebStockReview 202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87" y="2311854"/>
            <a:ext cx="3504671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>
            <a:hlinkClick r:id="" action="ppaction://hlinkshowjump?jump=lastslideviewed">
              <a:snd r:embed="rId3" name="click.wav"/>
            </a:hlinkClick>
          </p:cNvPr>
          <p:cNvSpPr/>
          <p:nvPr/>
        </p:nvSpPr>
        <p:spPr>
          <a:xfrm>
            <a:off x="444137" y="4650377"/>
            <a:ext cx="3278777" cy="11495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ΕΠΙΣΤΡΟΦΗ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35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ΤΙΣ ΓΙΟΡΤΕΣ…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ΣΤΟΛΙΣΕΣ ΔΕΝΤΡΟ;          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ΕΒΑΨΕΣ ΑΥΓΑ;</a:t>
            </a:r>
            <a:endParaRPr lang="en-GB" dirty="0"/>
          </a:p>
        </p:txBody>
      </p:sp>
      <p:pic>
        <p:nvPicPr>
          <p:cNvPr id="8" name="Content Placeholder 7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21" y="3145209"/>
            <a:ext cx="3467241" cy="2846469"/>
          </a:xfrm>
        </p:spPr>
      </p:pic>
      <p:pic>
        <p:nvPicPr>
          <p:cNvPr id="1026" name="Picture 2" descr="23 Best Artificial Christmas Trees for 2020 | SPY">
            <a:hlinkClick r:id="rId5" action="ppaction://hlinksldjump">
              <a:snd r:embed="rId6" name="applaus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19" y="3056391"/>
            <a:ext cx="3815873" cy="2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/>
              <a:t>ΤΕΛΕΙΑ!!!!</a:t>
            </a:r>
            <a:endParaRPr lang="en-GB" sz="4400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300607" y="5185955"/>
            <a:ext cx="3521279" cy="1254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  <a:endParaRPr lang="en-GB" sz="3200" dirty="0"/>
          </a:p>
        </p:txBody>
      </p:sp>
      <p:pic>
        <p:nvPicPr>
          <p:cNvPr id="2050" name="Picture 2" descr="Pin on 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0" y="2010047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ΤΙΣ ΓΙΟΡΤΕΣ….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ΠΗΡΕΣ ΔΩΡΑ;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ΑΓΟΑΡΑΣΕΣ ΛΑΜΠΑΔΑ;</a:t>
            </a:r>
            <a:endParaRPr lang="en-GB" dirty="0"/>
          </a:p>
        </p:txBody>
      </p:sp>
      <p:pic>
        <p:nvPicPr>
          <p:cNvPr id="7" name="Content Placeholder 6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94" y="3068301"/>
            <a:ext cx="3071872" cy="2650210"/>
          </a:xfrm>
        </p:spPr>
      </p:pic>
      <p:pic>
        <p:nvPicPr>
          <p:cNvPr id="3074" name="Picture 2" descr="How many Christmas presents is too many? Let's overthink this together. -  al.com">
            <a:hlinkClick r:id="rId5" action="ppaction://hlinksldjump">
              <a:snd r:embed="rId6" name="applaus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47" y="2925763"/>
            <a:ext cx="4399493" cy="2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/>
              <a:t>ΤΕΛΕΙΑ!!!!</a:t>
            </a:r>
            <a:endParaRPr lang="en-GB" sz="4400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300607" y="5185955"/>
            <a:ext cx="3521279" cy="1254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  <a:endParaRPr lang="en-GB" sz="3200" dirty="0"/>
          </a:p>
        </p:txBody>
      </p:sp>
      <p:pic>
        <p:nvPicPr>
          <p:cNvPr id="2050" name="Picture 2" descr="Pin on 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0" y="2010047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ΤΙΣ ΓΙΟΡΤΕΣ…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ΕΦΑΓΕΣ ΦΛΑΟΥΝΕΣ;</a:t>
            </a:r>
            <a:endParaRPr lang="en-GB" dirty="0"/>
          </a:p>
        </p:txBody>
      </p:sp>
      <p:pic>
        <p:nvPicPr>
          <p:cNvPr id="7" name="Content Placeholder 6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094957"/>
            <a:ext cx="3657600" cy="318497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ΕΦΑΓΕΣ ΜΕΛΟΜΑΚΑΡΟΝΑ ΚΑΙ ΚΟΥΡΑΜΠΙΕΔΕΣ;</a:t>
            </a:r>
            <a:endParaRPr lang="en-GB" dirty="0"/>
          </a:p>
        </p:txBody>
      </p:sp>
      <p:pic>
        <p:nvPicPr>
          <p:cNvPr id="4100" name="Picture 4" descr="Πώς να φτιάξετε τους τέλειους κουραμπιέδες και μελομακάρονα | clickatlife">
            <a:hlinkClick r:id="rId5" action="ppaction://hlinksldjump">
              <a:snd r:embed="rId6" name="applause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29" y="3094957"/>
            <a:ext cx="5102757" cy="318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/>
              <a:t>ΤΕΛΕΙΑ!!!!</a:t>
            </a:r>
            <a:endParaRPr lang="en-GB" sz="4400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300607" y="5185955"/>
            <a:ext cx="3521279" cy="1254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  <a:endParaRPr lang="en-GB" sz="3200" dirty="0"/>
          </a:p>
        </p:txBody>
      </p:sp>
      <p:pic>
        <p:nvPicPr>
          <p:cNvPr id="2050" name="Picture 2" descr="Pin on 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0" y="2010047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ΤΙΣ ΓΙΟΡΤΕΣ…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ΕΦΑΓΕΣ ΓΑΛΟΠΟΥΛΑ ΚΑΙ ΣΟΥΒΛΑ;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ΕΦΑΓΕΣ </a:t>
            </a:r>
            <a:r>
              <a:rPr lang="el-GR" dirty="0" smtClean="0"/>
              <a:t>ΠΑΓΩΤΟ</a:t>
            </a:r>
            <a:r>
              <a:rPr lang="el-GR" dirty="0" smtClean="0"/>
              <a:t>;</a:t>
            </a:r>
            <a:endParaRPr lang="en-GB" dirty="0"/>
          </a:p>
        </p:txBody>
      </p:sp>
      <p:pic>
        <p:nvPicPr>
          <p:cNvPr id="7" name="Content Placeholder 6">
            <a:hlinkClick r:id="rId2" action="ppaction://hlinksldjump">
              <a:snd r:embed="rId3" name="applause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45" y="2926051"/>
            <a:ext cx="2444495" cy="2935287"/>
          </a:xfrm>
        </p:spPr>
      </p:pic>
      <p:pic>
        <p:nvPicPr>
          <p:cNvPr id="6146" name="Picture 2" descr="Γαλοπούλα με υπέροχη γέμιση και κρούστα σάλτσας μελιού | Συνταγές -  Sintayes.gr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0" y="2926052"/>
            <a:ext cx="2795450" cy="2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Παγωτό με δυο υλικά, η καλύτερη συνταγή | MamaPeinao.gr">
            <a:hlinkClick r:id="rId6" action="ppaction://hlinksldjump">
              <a:snd r:embed="rId7" name="bomb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59" y="2926051"/>
            <a:ext cx="4416424" cy="29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/>
              <a:t>ΤΕΛΕΙΑ!!!!</a:t>
            </a:r>
            <a:endParaRPr lang="en-GB" sz="4400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300607" y="5185955"/>
            <a:ext cx="3521279" cy="1254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  <a:endParaRPr lang="en-GB" sz="3200" dirty="0"/>
          </a:p>
        </p:txBody>
      </p:sp>
      <p:pic>
        <p:nvPicPr>
          <p:cNvPr id="2050" name="Picture 2" descr="Pin on 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0" y="2010047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94</TotalTime>
  <Words>99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Corbel</vt:lpstr>
      <vt:lpstr>Gill Sans MT</vt:lpstr>
      <vt:lpstr>Wingdings 2</vt:lpstr>
      <vt:lpstr>Dividend</vt:lpstr>
      <vt:lpstr>ΠΩΣ ΠΕΡΑΣΕΣ ΦΙΛΑΡΑΚΙ ΤΙΣ ΓΙΟΡΤΕΣ;</vt:lpstr>
      <vt:lpstr>ΤΙΣ ΓΙΟΡΤΕΣ…</vt:lpstr>
      <vt:lpstr>ΤΕΛΕΙΑ!!!!</vt:lpstr>
      <vt:lpstr>ΤΙΣ ΓΙΟΡΤΕΣ….</vt:lpstr>
      <vt:lpstr>ΤΕΛΕΙΑ!!!!</vt:lpstr>
      <vt:lpstr>ΤΙΣ ΓΙΟΡΤΕΣ…</vt:lpstr>
      <vt:lpstr>ΤΕΛΕΙΑ!!!!</vt:lpstr>
      <vt:lpstr>ΤΙΣ ΓΙΟΡΤΕΣ…</vt:lpstr>
      <vt:lpstr>ΤΕΛΕΙΑ!!!!</vt:lpstr>
      <vt:lpstr>Τις γιορτεσ…</vt:lpstr>
      <vt:lpstr>ΤΕΛΕΙΑ!!!!</vt:lpstr>
      <vt:lpstr>ΤΗΝ ΠΡΩΤΟΧΡΟΝΙΑ…</vt:lpstr>
      <vt:lpstr>ΜΠΡΑΒΟ!!! ΠΡΕΠΕΙ ΝΑ ΠΕΡΑΣΕΣ ΚΑΤΑΠΛΗΚΤΙΚΑ!!!!!</vt:lpstr>
      <vt:lpstr>Μπα...δεν νομιζω!!!  Ξανασκεψου!!!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ΠΩΣ ΠΕΡΑΣΕΣ ΦΙΛΑΡΑΚΙ ΤΙΣ ΓΙΟΡΤΕΣ;</dc:title>
  <dc:creator>Stela</dc:creator>
  <cp:lastModifiedBy>Teacher</cp:lastModifiedBy>
  <cp:revision>13</cp:revision>
  <dcterms:created xsi:type="dcterms:W3CDTF">2021-01-05T15:36:06Z</dcterms:created>
  <dcterms:modified xsi:type="dcterms:W3CDTF">2021-01-08T07:33:07Z</dcterms:modified>
</cp:coreProperties>
</file>